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cc837cee8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cfd6317334f51"/>
  </p:sldMasterIdLst>
  <p:sldIdLst>
    <p:sldId xmlns:r="http://schemas.openxmlformats.org/officeDocument/2006/relationships" id="256" r:id="Re6b1323ba8d0495f"/>
    <p:sldId xmlns:r="http://schemas.openxmlformats.org/officeDocument/2006/relationships" id="257" r:id="R084ff79dfc654625"/>
    <p:sldId xmlns:r="http://schemas.openxmlformats.org/officeDocument/2006/relationships" id="258" r:id="Rf690a68d8d284e3b"/>
    <p:sldId xmlns:r="http://schemas.openxmlformats.org/officeDocument/2006/relationships" id="259" r:id="R80c0d38c45d7447a"/>
    <p:sldId xmlns:r="http://schemas.openxmlformats.org/officeDocument/2006/relationships" id="260" r:id="R3f73c34e429444d3"/>
    <p:sldId xmlns:r="http://schemas.openxmlformats.org/officeDocument/2006/relationships" id="261" r:id="Ra8be82139ef34285"/>
    <p:sldId xmlns:r="http://schemas.openxmlformats.org/officeDocument/2006/relationships" id="262" r:id="R6a594087f6d9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cfd6317334f51" /><Relationship Type="http://schemas.openxmlformats.org/officeDocument/2006/relationships/slide" Target="/ppt/slides/slide1.xml" Id="Re6b1323ba8d0495f" /><Relationship Type="http://schemas.openxmlformats.org/officeDocument/2006/relationships/slide" Target="/ppt/slides/slide2.xml" Id="R084ff79dfc654625" /><Relationship Type="http://schemas.openxmlformats.org/officeDocument/2006/relationships/slide" Target="/ppt/slides/slide3.xml" Id="Rf690a68d8d284e3b" /><Relationship Type="http://schemas.openxmlformats.org/officeDocument/2006/relationships/slide" Target="/ppt/slides/slide4.xml" Id="R80c0d38c45d7447a" /><Relationship Type="http://schemas.openxmlformats.org/officeDocument/2006/relationships/slide" Target="/ppt/slides/slide5.xml" Id="R3f73c34e429444d3" /><Relationship Type="http://schemas.openxmlformats.org/officeDocument/2006/relationships/slide" Target="/ppt/slides/slide6.xml" Id="Ra8be82139ef34285" /><Relationship Type="http://schemas.openxmlformats.org/officeDocument/2006/relationships/slide" Target="/ppt/slides/slide7.xml" Id="R6a594087f6d9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17ca1a9f6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8b9b0d1f4714" /><Relationship Type="http://schemas.openxmlformats.org/officeDocument/2006/relationships/theme" Target="/ppt/slideMasters/theme/theme1.xml" Id="R73395de811df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18b9b0d1f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be249637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b4d90c7e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cf8043d0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703335b7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b8e12820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33b4431b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64adbadd5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STRACON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MAGNAR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STRACON AS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Gjertrudvegen 11D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post@stracon.no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980 770 265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STRACON AS</a:t>
            </a:r>
          </a:p>
        </p:txBody>
      </p:sp>
    </p:spTree>
  </p:cSld>
  <p:clrMapOvr>
    <a:masterClrMapping xmlns:a="http://schemas.openxmlformats.org/drawingml/2006/main"/>
  </p:clrMapOvr>
</p:sld>
</file>