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38d0c657c4f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e6c9257fd4bc7"/>
  </p:sldMasterIdLst>
  <p:sldIdLst>
    <p:sldId xmlns:r="http://schemas.openxmlformats.org/officeDocument/2006/relationships" id="256" r:id="R474e745a4a574711"/>
    <p:sldId xmlns:r="http://schemas.openxmlformats.org/officeDocument/2006/relationships" id="257" r:id="Rc7f79fe9a6c94551"/>
    <p:sldId xmlns:r="http://schemas.openxmlformats.org/officeDocument/2006/relationships" id="258" r:id="Rad913e002b754ba2"/>
    <p:sldId xmlns:r="http://schemas.openxmlformats.org/officeDocument/2006/relationships" id="259" r:id="R79dd027f4edc4ca4"/>
    <p:sldId xmlns:r="http://schemas.openxmlformats.org/officeDocument/2006/relationships" id="260" r:id="Rbcbc8bccd7bb4db4"/>
    <p:sldId xmlns:r="http://schemas.openxmlformats.org/officeDocument/2006/relationships" id="261" r:id="R3e2f2ffd9ddb4325"/>
    <p:sldId xmlns:r="http://schemas.openxmlformats.org/officeDocument/2006/relationships" id="262" r:id="R006efe507b9b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e6c9257fd4bc7" /><Relationship Type="http://schemas.openxmlformats.org/officeDocument/2006/relationships/slide" Target="/ppt/slides/slide1.xml" Id="R474e745a4a574711" /><Relationship Type="http://schemas.openxmlformats.org/officeDocument/2006/relationships/slide" Target="/ppt/slides/slide2.xml" Id="Rc7f79fe9a6c94551" /><Relationship Type="http://schemas.openxmlformats.org/officeDocument/2006/relationships/slide" Target="/ppt/slides/slide3.xml" Id="Rad913e002b754ba2" /><Relationship Type="http://schemas.openxmlformats.org/officeDocument/2006/relationships/slide" Target="/ppt/slides/slide4.xml" Id="R79dd027f4edc4ca4" /><Relationship Type="http://schemas.openxmlformats.org/officeDocument/2006/relationships/slide" Target="/ppt/slides/slide5.xml" Id="Rbcbc8bccd7bb4db4" /><Relationship Type="http://schemas.openxmlformats.org/officeDocument/2006/relationships/slide" Target="/ppt/slides/slide6.xml" Id="R3e2f2ffd9ddb4325" /><Relationship Type="http://schemas.openxmlformats.org/officeDocument/2006/relationships/slide" Target="/ppt/slides/slide7.xml" Id="R006efe507b9b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3cf8d9ca3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8243d3cd4e26" /><Relationship Type="http://schemas.openxmlformats.org/officeDocument/2006/relationships/theme" Target="/ppt/slideMasters/theme/theme1.xml" Id="R59eb5ae8d037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d8243d3cd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8c4d5e99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dab3c702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87c7c77b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550c3daf7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d3126900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a2506e4e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a655e79f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TEAM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34 961 752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23 855 737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30 893 181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OPLAND MAGNE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TOMMY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TVERÅLI BJØRN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JONNY ARNAR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8658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93 32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980 771 903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TEAM AS</a:t>
            </a:r>
          </a:p>
        </p:txBody>
      </p:sp>
    </p:spTree>
  </p:cSld>
  <p:clrMapOvr>
    <a:masterClrMapping xmlns:a="http://schemas.openxmlformats.org/drawingml/2006/main"/>
  </p:clrMapOvr>
</p:sld>
</file>