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03666a896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0ed17c35d4298"/>
  </p:sldMasterIdLst>
  <p:sldIdLst>
    <p:sldId xmlns:r="http://schemas.openxmlformats.org/officeDocument/2006/relationships" id="256" r:id="Rdd1da5a8de1f46fb"/>
    <p:sldId xmlns:r="http://schemas.openxmlformats.org/officeDocument/2006/relationships" id="257" r:id="R8938be2798e34e47"/>
    <p:sldId xmlns:r="http://schemas.openxmlformats.org/officeDocument/2006/relationships" id="258" r:id="R091579a5e4cc484d"/>
    <p:sldId xmlns:r="http://schemas.openxmlformats.org/officeDocument/2006/relationships" id="259" r:id="Re02515bb4eeb4d24"/>
    <p:sldId xmlns:r="http://schemas.openxmlformats.org/officeDocument/2006/relationships" id="260" r:id="R23f6a62c356d40f7"/>
    <p:sldId xmlns:r="http://schemas.openxmlformats.org/officeDocument/2006/relationships" id="261" r:id="Rf76a10ffd9ae414e"/>
    <p:sldId xmlns:r="http://schemas.openxmlformats.org/officeDocument/2006/relationships" id="262" r:id="Rb89a3932b058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0ed17c35d4298" /><Relationship Type="http://schemas.openxmlformats.org/officeDocument/2006/relationships/slide" Target="/ppt/slides/slide1.xml" Id="Rdd1da5a8de1f46fb" /><Relationship Type="http://schemas.openxmlformats.org/officeDocument/2006/relationships/slide" Target="/ppt/slides/slide2.xml" Id="R8938be2798e34e47" /><Relationship Type="http://schemas.openxmlformats.org/officeDocument/2006/relationships/slide" Target="/ppt/slides/slide3.xml" Id="R091579a5e4cc484d" /><Relationship Type="http://schemas.openxmlformats.org/officeDocument/2006/relationships/slide" Target="/ppt/slides/slide4.xml" Id="Re02515bb4eeb4d24" /><Relationship Type="http://schemas.openxmlformats.org/officeDocument/2006/relationships/slide" Target="/ppt/slides/slide5.xml" Id="R23f6a62c356d40f7" /><Relationship Type="http://schemas.openxmlformats.org/officeDocument/2006/relationships/slide" Target="/ppt/slides/slide6.xml" Id="Rf76a10ffd9ae414e" /><Relationship Type="http://schemas.openxmlformats.org/officeDocument/2006/relationships/slide" Target="/ppt/slides/slide7.xml" Id="Rb89a3932b058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13e7ef67b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fabfacaa4993" /><Relationship Type="http://schemas.openxmlformats.org/officeDocument/2006/relationships/theme" Target="/ppt/slideMasters/theme/theme1.xml" Id="Rb6b5ba8ddf104d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dfabfacaa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5ba96490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fcaa63e8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555a4923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5c8eaaa1d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450e7e2d8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e93c2c878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648567e8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SCHEI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SCHEI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SCHEI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SCHEI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15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