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84355f4e440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068a733bb4fa0"/>
  </p:sldMasterIdLst>
  <p:sldIdLst>
    <p:sldId xmlns:r="http://schemas.openxmlformats.org/officeDocument/2006/relationships" id="256" r:id="Rd63259def0e34af6"/>
    <p:sldId xmlns:r="http://schemas.openxmlformats.org/officeDocument/2006/relationships" id="257" r:id="Rc09ca8db66504fbd"/>
    <p:sldId xmlns:r="http://schemas.openxmlformats.org/officeDocument/2006/relationships" id="258" r:id="R41f84302350542f8"/>
    <p:sldId xmlns:r="http://schemas.openxmlformats.org/officeDocument/2006/relationships" id="259" r:id="R240515f2737548bc"/>
    <p:sldId xmlns:r="http://schemas.openxmlformats.org/officeDocument/2006/relationships" id="260" r:id="R498e99ba1276446e"/>
    <p:sldId xmlns:r="http://schemas.openxmlformats.org/officeDocument/2006/relationships" id="261" r:id="Rb9fdb6c297624fbc"/>
    <p:sldId xmlns:r="http://schemas.openxmlformats.org/officeDocument/2006/relationships" id="262" r:id="R20a2aafb8327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068a733bb4fa0" /><Relationship Type="http://schemas.openxmlformats.org/officeDocument/2006/relationships/slide" Target="/ppt/slides/slide1.xml" Id="Rd63259def0e34af6" /><Relationship Type="http://schemas.openxmlformats.org/officeDocument/2006/relationships/slide" Target="/ppt/slides/slide2.xml" Id="Rc09ca8db66504fbd" /><Relationship Type="http://schemas.openxmlformats.org/officeDocument/2006/relationships/slide" Target="/ppt/slides/slide3.xml" Id="R41f84302350542f8" /><Relationship Type="http://schemas.openxmlformats.org/officeDocument/2006/relationships/slide" Target="/ppt/slides/slide4.xml" Id="R240515f2737548bc" /><Relationship Type="http://schemas.openxmlformats.org/officeDocument/2006/relationships/slide" Target="/ppt/slides/slide5.xml" Id="R498e99ba1276446e" /><Relationship Type="http://schemas.openxmlformats.org/officeDocument/2006/relationships/slide" Target="/ppt/slides/slide6.xml" Id="Rb9fdb6c297624fbc" /><Relationship Type="http://schemas.openxmlformats.org/officeDocument/2006/relationships/slide" Target="/ppt/slides/slide7.xml" Id="R20a2aafb8327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d284522f449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b3ed122c34ce6" /><Relationship Type="http://schemas.openxmlformats.org/officeDocument/2006/relationships/theme" Target="/ppt/slideMasters/theme/theme1.xml" Id="R79f36e26767b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b3ed122c3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4c0394bf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67752b0e94c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db7fe67334b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47cbe4fd2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fc164e5434e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20f239d02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7f2cec85d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DOKA NORGE AS ble etablert [år] og holder til i Åros.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298 872 333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22 186 445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9 632 423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103 289 283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334 243 200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STERREICHISCHE DOKA SCHALUNGSTECKN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3474 Åros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00 50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norge@doka.com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980 779 882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DOKA NORGE AS</a:t>
            </a:r>
          </a:p>
        </p:txBody>
      </p:sp>
    </p:spTree>
  </p:cSld>
  <p:clrMapOvr>
    <a:masterClrMapping xmlns:a="http://schemas.openxmlformats.org/drawingml/2006/main"/>
  </p:clrMapOvr>
</p:sld>
</file>