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69e2d6a6274f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d0b4ddc99342f2"/>
  </p:sldMasterIdLst>
  <p:sldIdLst>
    <p:sldId xmlns:r="http://schemas.openxmlformats.org/officeDocument/2006/relationships" id="256" r:id="Ra28fc5dfd4824408"/>
    <p:sldId xmlns:r="http://schemas.openxmlformats.org/officeDocument/2006/relationships" id="257" r:id="Rbca7977291274385"/>
    <p:sldId xmlns:r="http://schemas.openxmlformats.org/officeDocument/2006/relationships" id="258" r:id="Reac9619941d9444c"/>
    <p:sldId xmlns:r="http://schemas.openxmlformats.org/officeDocument/2006/relationships" id="259" r:id="R4302c701f9834afe"/>
    <p:sldId xmlns:r="http://schemas.openxmlformats.org/officeDocument/2006/relationships" id="260" r:id="R2d3b6129da714f8b"/>
    <p:sldId xmlns:r="http://schemas.openxmlformats.org/officeDocument/2006/relationships" id="261" r:id="R17e227c790b34d64"/>
    <p:sldId xmlns:r="http://schemas.openxmlformats.org/officeDocument/2006/relationships" id="262" r:id="Re0e9da82170048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0b4ddc99342f2" /><Relationship Type="http://schemas.openxmlformats.org/officeDocument/2006/relationships/slide" Target="/ppt/slides/slide1.xml" Id="Ra28fc5dfd4824408" /><Relationship Type="http://schemas.openxmlformats.org/officeDocument/2006/relationships/slide" Target="/ppt/slides/slide2.xml" Id="Rbca7977291274385" /><Relationship Type="http://schemas.openxmlformats.org/officeDocument/2006/relationships/slide" Target="/ppt/slides/slide3.xml" Id="Reac9619941d9444c" /><Relationship Type="http://schemas.openxmlformats.org/officeDocument/2006/relationships/slide" Target="/ppt/slides/slide4.xml" Id="R4302c701f9834afe" /><Relationship Type="http://schemas.openxmlformats.org/officeDocument/2006/relationships/slide" Target="/ppt/slides/slide5.xml" Id="R2d3b6129da714f8b" /><Relationship Type="http://schemas.openxmlformats.org/officeDocument/2006/relationships/slide" Target="/ppt/slides/slide6.xml" Id="R17e227c790b34d64" /><Relationship Type="http://schemas.openxmlformats.org/officeDocument/2006/relationships/slide" Target="/ppt/slides/slide7.xml" Id="Re0e9da82170048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c47c3982564f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5d759cde6480c" /><Relationship Type="http://schemas.openxmlformats.org/officeDocument/2006/relationships/theme" Target="/ppt/slideMasters/theme/theme1.xml" Id="Rbfa23f22d13047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b5d759cde648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1ffd0454647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c898024a543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e36c082cd43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83cab390d4e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af1949e7a48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9d726e3c54b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1b88d5f2446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KULDE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KULDE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KULDE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KULDE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KULDE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KULDE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6 093 283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368 717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305 388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327 773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1 711 464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KULDE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ENGELSEN TORGER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ENGELSEN WENCHE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KULDE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97 18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980 783 952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KULDE AS</a:t>
            </a:r>
          </a:p>
        </p:txBody>
      </p:sp>
    </p:spTree>
  </p:cSld>
  <p:clrMapOvr>
    <a:masterClrMapping xmlns:a="http://schemas.openxmlformats.org/drawingml/2006/main"/>
  </p:clrMapOvr>
</p:sld>
</file>