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db6950895946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40e6dde0194903"/>
  </p:sldMasterIdLst>
  <p:sldIdLst>
    <p:sldId xmlns:r="http://schemas.openxmlformats.org/officeDocument/2006/relationships" id="256" r:id="R41d3c4a1c02f4ada"/>
    <p:sldId xmlns:r="http://schemas.openxmlformats.org/officeDocument/2006/relationships" id="257" r:id="R8208b56c6a1e467b"/>
    <p:sldId xmlns:r="http://schemas.openxmlformats.org/officeDocument/2006/relationships" id="258" r:id="R744286c9bdc444da"/>
    <p:sldId xmlns:r="http://schemas.openxmlformats.org/officeDocument/2006/relationships" id="259" r:id="R9d25a6835b1a43d8"/>
    <p:sldId xmlns:r="http://schemas.openxmlformats.org/officeDocument/2006/relationships" id="260" r:id="R6bc8c1a93e264da0"/>
    <p:sldId xmlns:r="http://schemas.openxmlformats.org/officeDocument/2006/relationships" id="261" r:id="Ra053ed8a73414cae"/>
    <p:sldId xmlns:r="http://schemas.openxmlformats.org/officeDocument/2006/relationships" id="262" r:id="R5eecbbaf232d47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40e6dde0194903" /><Relationship Type="http://schemas.openxmlformats.org/officeDocument/2006/relationships/slide" Target="/ppt/slides/slide1.xml" Id="R41d3c4a1c02f4ada" /><Relationship Type="http://schemas.openxmlformats.org/officeDocument/2006/relationships/slide" Target="/ppt/slides/slide2.xml" Id="R8208b56c6a1e467b" /><Relationship Type="http://schemas.openxmlformats.org/officeDocument/2006/relationships/slide" Target="/ppt/slides/slide3.xml" Id="R744286c9bdc444da" /><Relationship Type="http://schemas.openxmlformats.org/officeDocument/2006/relationships/slide" Target="/ppt/slides/slide4.xml" Id="R9d25a6835b1a43d8" /><Relationship Type="http://schemas.openxmlformats.org/officeDocument/2006/relationships/slide" Target="/ppt/slides/slide5.xml" Id="R6bc8c1a93e264da0" /><Relationship Type="http://schemas.openxmlformats.org/officeDocument/2006/relationships/slide" Target="/ppt/slides/slide6.xml" Id="Ra053ed8a73414cae" /><Relationship Type="http://schemas.openxmlformats.org/officeDocument/2006/relationships/slide" Target="/ppt/slides/slide7.xml" Id="R5eecbbaf232d47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cb1dea271c47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d90b62b694dae" /><Relationship Type="http://schemas.openxmlformats.org/officeDocument/2006/relationships/theme" Target="/ppt/slideMasters/theme/theme1.xml" Id="Re9f87b451c8540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fd90b62b694d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5e4cf28fe47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78c3e114d42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866c9065d4b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acbd4c3d44c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8f5f1f92844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68c4d238f40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0d4abb68f47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LØKSE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LØKSE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LØKSE MASKIN AS ble etablert [år] og holder til i Sjøvegan.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LØKSE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LØKSE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LØKSE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43 018 864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2 631 925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2 590 886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22 799 494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32 616 870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LØKSE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LØKSE JOHN ARNE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LØKSE STIG-MAGNAR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LØKSE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Salangsverket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9350 Sjøvegan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980 793 311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LØKSE MASKIN AS</a:t>
            </a:r>
          </a:p>
        </p:txBody>
      </p:sp>
    </p:spTree>
  </p:cSld>
  <p:clrMapOvr>
    <a:masterClrMapping xmlns:a="http://schemas.openxmlformats.org/drawingml/2006/main"/>
  </p:clrMapOvr>
</p:sld>
</file>