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c674a841f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37e4894704b4e"/>
  </p:sldMasterIdLst>
  <p:sldIdLst>
    <p:sldId xmlns:r="http://schemas.openxmlformats.org/officeDocument/2006/relationships" id="256" r:id="R4bd18737efa14049"/>
    <p:sldId xmlns:r="http://schemas.openxmlformats.org/officeDocument/2006/relationships" id="257" r:id="Rdf6b6b7bab154abd"/>
    <p:sldId xmlns:r="http://schemas.openxmlformats.org/officeDocument/2006/relationships" id="258" r:id="R2338995ff4974fe6"/>
    <p:sldId xmlns:r="http://schemas.openxmlformats.org/officeDocument/2006/relationships" id="259" r:id="Rb0a893be8b7b4414"/>
    <p:sldId xmlns:r="http://schemas.openxmlformats.org/officeDocument/2006/relationships" id="260" r:id="R1b58e5e1b24341ef"/>
    <p:sldId xmlns:r="http://schemas.openxmlformats.org/officeDocument/2006/relationships" id="261" r:id="R3dd7d49d040a4566"/>
    <p:sldId xmlns:r="http://schemas.openxmlformats.org/officeDocument/2006/relationships" id="262" r:id="R803c1b53c31c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37e4894704b4e" /><Relationship Type="http://schemas.openxmlformats.org/officeDocument/2006/relationships/slide" Target="/ppt/slides/slide1.xml" Id="R4bd18737efa14049" /><Relationship Type="http://schemas.openxmlformats.org/officeDocument/2006/relationships/slide" Target="/ppt/slides/slide2.xml" Id="Rdf6b6b7bab154abd" /><Relationship Type="http://schemas.openxmlformats.org/officeDocument/2006/relationships/slide" Target="/ppt/slides/slide3.xml" Id="R2338995ff4974fe6" /><Relationship Type="http://schemas.openxmlformats.org/officeDocument/2006/relationships/slide" Target="/ppt/slides/slide4.xml" Id="Rb0a893be8b7b4414" /><Relationship Type="http://schemas.openxmlformats.org/officeDocument/2006/relationships/slide" Target="/ppt/slides/slide5.xml" Id="R1b58e5e1b24341ef" /><Relationship Type="http://schemas.openxmlformats.org/officeDocument/2006/relationships/slide" Target="/ppt/slides/slide6.xml" Id="R3dd7d49d040a4566" /><Relationship Type="http://schemas.openxmlformats.org/officeDocument/2006/relationships/slide" Target="/ppt/slides/slide7.xml" Id="R803c1b53c31c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1ef215e60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dea19ec0489e" /><Relationship Type="http://schemas.openxmlformats.org/officeDocument/2006/relationships/theme" Target="/ppt/slideMasters/theme/theme1.xml" Id="R01c3c1beea38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4dea19ec0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e2a3e112f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b5d631ab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7a777b0da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e4d2cb8d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62669f11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a9d6c679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b70d7040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HYLLESTAD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HYLLESTAD MATSENTER AS ble etablert [år] og holder til i Hyllestad.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27 852 416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RAGNAR LØVØ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6957 Hyllestad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980 798 100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HYLLESTAD MATSENTER AS</a:t>
            </a:r>
          </a:p>
        </p:txBody>
      </p:sp>
    </p:spTree>
  </p:cSld>
  <p:clrMapOvr>
    <a:masterClrMapping xmlns:a="http://schemas.openxmlformats.org/drawingml/2006/main"/>
  </p:clrMapOvr>
</p:sld>
</file>