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61be45a16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6ec3013074998"/>
  </p:sldMasterIdLst>
  <p:sldIdLst>
    <p:sldId xmlns:r="http://schemas.openxmlformats.org/officeDocument/2006/relationships" id="256" r:id="Ra5dd3810cc6d4558"/>
    <p:sldId xmlns:r="http://schemas.openxmlformats.org/officeDocument/2006/relationships" id="257" r:id="R47888a502f5d4775"/>
    <p:sldId xmlns:r="http://schemas.openxmlformats.org/officeDocument/2006/relationships" id="258" r:id="Re6f2210f967c44f9"/>
    <p:sldId xmlns:r="http://schemas.openxmlformats.org/officeDocument/2006/relationships" id="259" r:id="R3e9a6fcbcba34c1b"/>
    <p:sldId xmlns:r="http://schemas.openxmlformats.org/officeDocument/2006/relationships" id="260" r:id="Ra6a02c55dd52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6ec3013074998" /><Relationship Type="http://schemas.openxmlformats.org/officeDocument/2006/relationships/slide" Target="/ppt/slides/slide1.xml" Id="Ra5dd3810cc6d4558" /><Relationship Type="http://schemas.openxmlformats.org/officeDocument/2006/relationships/slide" Target="/ppt/slides/slide2.xml" Id="R47888a502f5d4775" /><Relationship Type="http://schemas.openxmlformats.org/officeDocument/2006/relationships/slide" Target="/ppt/slides/slide3.xml" Id="Re6f2210f967c44f9" /><Relationship Type="http://schemas.openxmlformats.org/officeDocument/2006/relationships/slide" Target="/ppt/slides/slide4.xml" Id="R3e9a6fcbcba34c1b" /><Relationship Type="http://schemas.openxmlformats.org/officeDocument/2006/relationships/slide" Target="/ppt/slides/slide5.xml" Id="Ra6a02c55dd52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4aeb1f57a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8ff71f7e24c12" /><Relationship Type="http://schemas.openxmlformats.org/officeDocument/2006/relationships/theme" Target="/ppt/slideMasters/theme/theme1.xml" Id="Rc19370c203eb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18ff71f7e2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de0f170d0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f75973b7645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d4f413f1a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bc0f0b9104f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af4926a9149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SWEDBANK 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SWEDBANK AB ble etablert [år] og holder til i Se 10534 Stockholm.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Brunkebergstorg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 10534 Stockholm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980 824 810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