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99fdf7b0b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744df2b164a05"/>
  </p:sldMasterIdLst>
  <p:sldIdLst>
    <p:sldId xmlns:r="http://schemas.openxmlformats.org/officeDocument/2006/relationships" id="256" r:id="R13a817fc11fb44fc"/>
    <p:sldId xmlns:r="http://schemas.openxmlformats.org/officeDocument/2006/relationships" id="257" r:id="R8a69838915e74e25"/>
    <p:sldId xmlns:r="http://schemas.openxmlformats.org/officeDocument/2006/relationships" id="258" r:id="R29e58fd137e64233"/>
    <p:sldId xmlns:r="http://schemas.openxmlformats.org/officeDocument/2006/relationships" id="259" r:id="R91883a1715d0418f"/>
    <p:sldId xmlns:r="http://schemas.openxmlformats.org/officeDocument/2006/relationships" id="260" r:id="R951f55711e8a4e0f"/>
    <p:sldId xmlns:r="http://schemas.openxmlformats.org/officeDocument/2006/relationships" id="261" r:id="R2f88a3781d0d4f2a"/>
    <p:sldId xmlns:r="http://schemas.openxmlformats.org/officeDocument/2006/relationships" id="262" r:id="R107613f140a3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744df2b164a05" /><Relationship Type="http://schemas.openxmlformats.org/officeDocument/2006/relationships/slide" Target="/ppt/slides/slide1.xml" Id="R13a817fc11fb44fc" /><Relationship Type="http://schemas.openxmlformats.org/officeDocument/2006/relationships/slide" Target="/ppt/slides/slide2.xml" Id="R8a69838915e74e25" /><Relationship Type="http://schemas.openxmlformats.org/officeDocument/2006/relationships/slide" Target="/ppt/slides/slide3.xml" Id="R29e58fd137e64233" /><Relationship Type="http://schemas.openxmlformats.org/officeDocument/2006/relationships/slide" Target="/ppt/slides/slide4.xml" Id="R91883a1715d0418f" /><Relationship Type="http://schemas.openxmlformats.org/officeDocument/2006/relationships/slide" Target="/ppt/slides/slide5.xml" Id="R951f55711e8a4e0f" /><Relationship Type="http://schemas.openxmlformats.org/officeDocument/2006/relationships/slide" Target="/ppt/slides/slide6.xml" Id="R2f88a3781d0d4f2a" /><Relationship Type="http://schemas.openxmlformats.org/officeDocument/2006/relationships/slide" Target="/ppt/slides/slide7.xml" Id="R107613f140a3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690517909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43c80ee4497e" /><Relationship Type="http://schemas.openxmlformats.org/officeDocument/2006/relationships/theme" Target="/ppt/slideMasters/theme/theme1.xml" Id="R55e94b747b8f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043c80ee4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e8c042ea1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192ea2fd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fdf9fdab2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3fcf9836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4941ac3fb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aae83a097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803d9a16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47 254 629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Sjøbygdvegen 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03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