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24d4f51ca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b20db10774e29"/>
  </p:sldMasterIdLst>
  <p:sldIdLst>
    <p:sldId xmlns:r="http://schemas.openxmlformats.org/officeDocument/2006/relationships" id="256" r:id="R9c2686cf013a491f"/>
    <p:sldId xmlns:r="http://schemas.openxmlformats.org/officeDocument/2006/relationships" id="257" r:id="R4b3bcd34d21e4a3f"/>
    <p:sldId xmlns:r="http://schemas.openxmlformats.org/officeDocument/2006/relationships" id="258" r:id="R9892ca49618e4302"/>
    <p:sldId xmlns:r="http://schemas.openxmlformats.org/officeDocument/2006/relationships" id="259" r:id="R2c15181df5fe4e54"/>
    <p:sldId xmlns:r="http://schemas.openxmlformats.org/officeDocument/2006/relationships" id="260" r:id="Rfe282eba2b29448a"/>
    <p:sldId xmlns:r="http://schemas.openxmlformats.org/officeDocument/2006/relationships" id="261" r:id="Ra99b74de2c604ca1"/>
    <p:sldId xmlns:r="http://schemas.openxmlformats.org/officeDocument/2006/relationships" id="262" r:id="R3523bb3a3d3d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b20db10774e29" /><Relationship Type="http://schemas.openxmlformats.org/officeDocument/2006/relationships/slide" Target="/ppt/slides/slide1.xml" Id="R9c2686cf013a491f" /><Relationship Type="http://schemas.openxmlformats.org/officeDocument/2006/relationships/slide" Target="/ppt/slides/slide2.xml" Id="R4b3bcd34d21e4a3f" /><Relationship Type="http://schemas.openxmlformats.org/officeDocument/2006/relationships/slide" Target="/ppt/slides/slide3.xml" Id="R9892ca49618e4302" /><Relationship Type="http://schemas.openxmlformats.org/officeDocument/2006/relationships/slide" Target="/ppt/slides/slide4.xml" Id="R2c15181df5fe4e54" /><Relationship Type="http://schemas.openxmlformats.org/officeDocument/2006/relationships/slide" Target="/ppt/slides/slide5.xml" Id="Rfe282eba2b29448a" /><Relationship Type="http://schemas.openxmlformats.org/officeDocument/2006/relationships/slide" Target="/ppt/slides/slide6.xml" Id="Ra99b74de2c604ca1" /><Relationship Type="http://schemas.openxmlformats.org/officeDocument/2006/relationships/slide" Target="/ppt/slides/slide7.xml" Id="R3523bb3a3d3d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83136b07d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26f735de463b" /><Relationship Type="http://schemas.openxmlformats.org/officeDocument/2006/relationships/theme" Target="/ppt/slideMasters/theme/theme1.xml" Id="R0114adcfef97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326f735de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aff45f1d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633c528e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f15969c7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24f54283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488fdb93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455bb88848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2a068448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LUNDVOLL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MASKINSTASJON AS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15 907 048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9 758 616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TOR-JONNY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VIBEKE ELISE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KJELL ROGER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GRETHE RIKARDA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KARL OTTO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ANITA BEATE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Eidebakken industrivei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65 97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980 868 281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MASKINSTASJON AS</a:t>
            </a:r>
          </a:p>
        </p:txBody>
      </p:sp>
    </p:spTree>
  </p:cSld>
  <p:clrMapOvr>
    <a:masterClrMapping xmlns:a="http://schemas.openxmlformats.org/drawingml/2006/main"/>
  </p:clrMapOvr>
</p:sld>
</file>