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fdc53b5c4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89c2c29254b59"/>
  </p:sldMasterIdLst>
  <p:sldIdLst>
    <p:sldId xmlns:r="http://schemas.openxmlformats.org/officeDocument/2006/relationships" id="256" r:id="Rc294b1f237bc4203"/>
    <p:sldId xmlns:r="http://schemas.openxmlformats.org/officeDocument/2006/relationships" id="257" r:id="Re1cabf5a66774f75"/>
    <p:sldId xmlns:r="http://schemas.openxmlformats.org/officeDocument/2006/relationships" id="258" r:id="R0b65c3205b424d68"/>
    <p:sldId xmlns:r="http://schemas.openxmlformats.org/officeDocument/2006/relationships" id="259" r:id="Rf9257559d08746aa"/>
    <p:sldId xmlns:r="http://schemas.openxmlformats.org/officeDocument/2006/relationships" id="260" r:id="Ra8addd6d59cf48cf"/>
    <p:sldId xmlns:r="http://schemas.openxmlformats.org/officeDocument/2006/relationships" id="261" r:id="R74d18af960ee47db"/>
    <p:sldId xmlns:r="http://schemas.openxmlformats.org/officeDocument/2006/relationships" id="262" r:id="Rb596d24e23be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89c2c29254b59" /><Relationship Type="http://schemas.openxmlformats.org/officeDocument/2006/relationships/slide" Target="/ppt/slides/slide1.xml" Id="Rc294b1f237bc4203" /><Relationship Type="http://schemas.openxmlformats.org/officeDocument/2006/relationships/slide" Target="/ppt/slides/slide2.xml" Id="Re1cabf5a66774f75" /><Relationship Type="http://schemas.openxmlformats.org/officeDocument/2006/relationships/slide" Target="/ppt/slides/slide3.xml" Id="R0b65c3205b424d68" /><Relationship Type="http://schemas.openxmlformats.org/officeDocument/2006/relationships/slide" Target="/ppt/slides/slide4.xml" Id="Rf9257559d08746aa" /><Relationship Type="http://schemas.openxmlformats.org/officeDocument/2006/relationships/slide" Target="/ppt/slides/slide5.xml" Id="Ra8addd6d59cf48cf" /><Relationship Type="http://schemas.openxmlformats.org/officeDocument/2006/relationships/slide" Target="/ppt/slides/slide6.xml" Id="R74d18af960ee47db" /><Relationship Type="http://schemas.openxmlformats.org/officeDocument/2006/relationships/slide" Target="/ppt/slides/slide7.xml" Id="Rb596d24e23be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adb564b0f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f0ed896b457e" /><Relationship Type="http://schemas.openxmlformats.org/officeDocument/2006/relationships/theme" Target="/ppt/slideMasters/theme/theme1.xml" Id="R5e683cf10e7f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bf0ed896b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2be22e84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19b1f92c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8944749f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ce34ce4a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bcdccb88e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fbe05af8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dd175b4b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3 494 131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8 722 299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 ANTONINO MICHELE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 INGUNN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08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980 872 041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ELMANN AS</a:t>
            </a:r>
          </a:p>
        </p:txBody>
      </p:sp>
    </p:spTree>
  </p:cSld>
  <p:clrMapOvr>
    <a:masterClrMapping xmlns:a="http://schemas.openxmlformats.org/drawingml/2006/main"/>
  </p:clrMapOvr>
</p:sld>
</file>