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abc57bf721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4636df9da40df"/>
  </p:sldMasterIdLst>
  <p:sldIdLst>
    <p:sldId xmlns:r="http://schemas.openxmlformats.org/officeDocument/2006/relationships" id="256" r:id="R4285a5cee7154ddb"/>
    <p:sldId xmlns:r="http://schemas.openxmlformats.org/officeDocument/2006/relationships" id="257" r:id="Rfe35b98b1f49415e"/>
    <p:sldId xmlns:r="http://schemas.openxmlformats.org/officeDocument/2006/relationships" id="258" r:id="Rf07c826238564495"/>
    <p:sldId xmlns:r="http://schemas.openxmlformats.org/officeDocument/2006/relationships" id="259" r:id="R1046fd56445d4e38"/>
    <p:sldId xmlns:r="http://schemas.openxmlformats.org/officeDocument/2006/relationships" id="260" r:id="R1460615e68ee420f"/>
    <p:sldId xmlns:r="http://schemas.openxmlformats.org/officeDocument/2006/relationships" id="261" r:id="Rc4a4880cf9724a0d"/>
    <p:sldId xmlns:r="http://schemas.openxmlformats.org/officeDocument/2006/relationships" id="262" r:id="Rf5c38033b702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4636df9da40df" /><Relationship Type="http://schemas.openxmlformats.org/officeDocument/2006/relationships/slide" Target="/ppt/slides/slide1.xml" Id="R4285a5cee7154ddb" /><Relationship Type="http://schemas.openxmlformats.org/officeDocument/2006/relationships/slide" Target="/ppt/slides/slide2.xml" Id="Rfe35b98b1f49415e" /><Relationship Type="http://schemas.openxmlformats.org/officeDocument/2006/relationships/slide" Target="/ppt/slides/slide3.xml" Id="Rf07c826238564495" /><Relationship Type="http://schemas.openxmlformats.org/officeDocument/2006/relationships/slide" Target="/ppt/slides/slide4.xml" Id="R1046fd56445d4e38" /><Relationship Type="http://schemas.openxmlformats.org/officeDocument/2006/relationships/slide" Target="/ppt/slides/slide5.xml" Id="R1460615e68ee420f" /><Relationship Type="http://schemas.openxmlformats.org/officeDocument/2006/relationships/slide" Target="/ppt/slides/slide6.xml" Id="Rc4a4880cf9724a0d" /><Relationship Type="http://schemas.openxmlformats.org/officeDocument/2006/relationships/slide" Target="/ppt/slides/slide7.xml" Id="Rf5c38033b702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bd2a36e1b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39b0dd954882" /><Relationship Type="http://schemas.openxmlformats.org/officeDocument/2006/relationships/theme" Target="/ppt/slideMasters/theme/theme1.xml" Id="Rb231808fec4c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a39b0dd95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e0f9a7395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586dd07ea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c75d79076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85e28eb38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0697e6b83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f86001dd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2b118f923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GUNDERSEN MASKIN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MASKIN &amp; TRANSPORT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6 624 652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3 094 079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4 041 829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INGE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RYDNINGEN LISE-MARITHA G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Eidvegen 641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9105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51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980 882 500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MASKIN &amp; TRANSPORT AS</a:t>
            </a:r>
          </a:p>
        </p:txBody>
      </p:sp>
    </p:spTree>
  </p:cSld>
  <p:clrMapOvr>
    <a:masterClrMapping xmlns:a="http://schemas.openxmlformats.org/drawingml/2006/main"/>
  </p:clrMapOvr>
</p:sld>
</file>