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3387d05a9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062800c8144db"/>
  </p:sldMasterIdLst>
  <p:sldIdLst>
    <p:sldId xmlns:r="http://schemas.openxmlformats.org/officeDocument/2006/relationships" id="256" r:id="R6cc943f2fa9341bb"/>
    <p:sldId xmlns:r="http://schemas.openxmlformats.org/officeDocument/2006/relationships" id="257" r:id="R34edece706fd4eae"/>
    <p:sldId xmlns:r="http://schemas.openxmlformats.org/officeDocument/2006/relationships" id="258" r:id="Rbad2b10b82764ff0"/>
    <p:sldId xmlns:r="http://schemas.openxmlformats.org/officeDocument/2006/relationships" id="259" r:id="R86bfb4f338c04bff"/>
    <p:sldId xmlns:r="http://schemas.openxmlformats.org/officeDocument/2006/relationships" id="260" r:id="R65fe2ad0b3834c3e"/>
    <p:sldId xmlns:r="http://schemas.openxmlformats.org/officeDocument/2006/relationships" id="261" r:id="Rde5dc43bf8784ca7"/>
    <p:sldId xmlns:r="http://schemas.openxmlformats.org/officeDocument/2006/relationships" id="262" r:id="R6e6e75e3f02d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062800c8144db" /><Relationship Type="http://schemas.openxmlformats.org/officeDocument/2006/relationships/slide" Target="/ppt/slides/slide1.xml" Id="R6cc943f2fa9341bb" /><Relationship Type="http://schemas.openxmlformats.org/officeDocument/2006/relationships/slide" Target="/ppt/slides/slide2.xml" Id="R34edece706fd4eae" /><Relationship Type="http://schemas.openxmlformats.org/officeDocument/2006/relationships/slide" Target="/ppt/slides/slide3.xml" Id="Rbad2b10b82764ff0" /><Relationship Type="http://schemas.openxmlformats.org/officeDocument/2006/relationships/slide" Target="/ppt/slides/slide4.xml" Id="R86bfb4f338c04bff" /><Relationship Type="http://schemas.openxmlformats.org/officeDocument/2006/relationships/slide" Target="/ppt/slides/slide5.xml" Id="R65fe2ad0b3834c3e" /><Relationship Type="http://schemas.openxmlformats.org/officeDocument/2006/relationships/slide" Target="/ppt/slides/slide6.xml" Id="Rde5dc43bf8784ca7" /><Relationship Type="http://schemas.openxmlformats.org/officeDocument/2006/relationships/slide" Target="/ppt/slides/slide7.xml" Id="R6e6e75e3f02d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46b17abb7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65dcc89949d3" /><Relationship Type="http://schemas.openxmlformats.org/officeDocument/2006/relationships/theme" Target="/ppt/slideMasters/theme/theme1.xml" Id="Rc25a55f41724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065dcc899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cd0d9af2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784fa658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5cc9ddc2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62d70f5f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6eb4d732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8d84fd8f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b67b60d9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143 623 000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826 067 000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55 58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980 885 526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