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146ace09b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37602d14a40b1"/>
  </p:sldMasterIdLst>
  <p:sldIdLst>
    <p:sldId xmlns:r="http://schemas.openxmlformats.org/officeDocument/2006/relationships" id="256" r:id="Rea16abac8863499a"/>
    <p:sldId xmlns:r="http://schemas.openxmlformats.org/officeDocument/2006/relationships" id="257" r:id="Raecadbc560bc4b68"/>
    <p:sldId xmlns:r="http://schemas.openxmlformats.org/officeDocument/2006/relationships" id="258" r:id="R5c475661c7ac4871"/>
    <p:sldId xmlns:r="http://schemas.openxmlformats.org/officeDocument/2006/relationships" id="259" r:id="R46320821b2154b0d"/>
    <p:sldId xmlns:r="http://schemas.openxmlformats.org/officeDocument/2006/relationships" id="260" r:id="R91a5c7db2b8d4c30"/>
    <p:sldId xmlns:r="http://schemas.openxmlformats.org/officeDocument/2006/relationships" id="261" r:id="Rf89591ae33cc47b4"/>
    <p:sldId xmlns:r="http://schemas.openxmlformats.org/officeDocument/2006/relationships" id="262" r:id="R4e313818ac3d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37602d14a40b1" /><Relationship Type="http://schemas.openxmlformats.org/officeDocument/2006/relationships/slide" Target="/ppt/slides/slide1.xml" Id="Rea16abac8863499a" /><Relationship Type="http://schemas.openxmlformats.org/officeDocument/2006/relationships/slide" Target="/ppt/slides/slide2.xml" Id="Raecadbc560bc4b68" /><Relationship Type="http://schemas.openxmlformats.org/officeDocument/2006/relationships/slide" Target="/ppt/slides/slide3.xml" Id="R5c475661c7ac4871" /><Relationship Type="http://schemas.openxmlformats.org/officeDocument/2006/relationships/slide" Target="/ppt/slides/slide4.xml" Id="R46320821b2154b0d" /><Relationship Type="http://schemas.openxmlformats.org/officeDocument/2006/relationships/slide" Target="/ppt/slides/slide5.xml" Id="R91a5c7db2b8d4c30" /><Relationship Type="http://schemas.openxmlformats.org/officeDocument/2006/relationships/slide" Target="/ppt/slides/slide6.xml" Id="Rf89591ae33cc47b4" /><Relationship Type="http://schemas.openxmlformats.org/officeDocument/2006/relationships/slide" Target="/ppt/slides/slide7.xml" Id="R4e313818ac3d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344656d0c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820ea8544eea" /><Relationship Type="http://schemas.openxmlformats.org/officeDocument/2006/relationships/theme" Target="/ppt/slideMasters/theme/theme1.xml" Id="R62ab1b29d452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2820ea854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03eda113d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c721f88e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c224a783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dc0bb110b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a3b56567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66cafb477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0394cbedb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OG BADELAND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OG BADELAND SARPSBORG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144 561 557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13 748 771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qr.sarpsborg@choice.no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