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0011f8980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34698250b423b"/>
  </p:sldMasterIdLst>
  <p:sldIdLst>
    <p:sldId xmlns:r="http://schemas.openxmlformats.org/officeDocument/2006/relationships" id="256" r:id="R609174a6210f42a4"/>
    <p:sldId xmlns:r="http://schemas.openxmlformats.org/officeDocument/2006/relationships" id="257" r:id="R31b6257058f14876"/>
    <p:sldId xmlns:r="http://schemas.openxmlformats.org/officeDocument/2006/relationships" id="258" r:id="R2dabb85de3bd48eb"/>
    <p:sldId xmlns:r="http://schemas.openxmlformats.org/officeDocument/2006/relationships" id="259" r:id="R9a81ec111c004a07"/>
    <p:sldId xmlns:r="http://schemas.openxmlformats.org/officeDocument/2006/relationships" id="260" r:id="Rc13a80ad475e43a0"/>
    <p:sldId xmlns:r="http://schemas.openxmlformats.org/officeDocument/2006/relationships" id="261" r:id="R500013b029584783"/>
    <p:sldId xmlns:r="http://schemas.openxmlformats.org/officeDocument/2006/relationships" id="262" r:id="Rd25f86a5afa0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34698250b423b" /><Relationship Type="http://schemas.openxmlformats.org/officeDocument/2006/relationships/slide" Target="/ppt/slides/slide1.xml" Id="R609174a6210f42a4" /><Relationship Type="http://schemas.openxmlformats.org/officeDocument/2006/relationships/slide" Target="/ppt/slides/slide2.xml" Id="R31b6257058f14876" /><Relationship Type="http://schemas.openxmlformats.org/officeDocument/2006/relationships/slide" Target="/ppt/slides/slide3.xml" Id="R2dabb85de3bd48eb" /><Relationship Type="http://schemas.openxmlformats.org/officeDocument/2006/relationships/slide" Target="/ppt/slides/slide4.xml" Id="R9a81ec111c004a07" /><Relationship Type="http://schemas.openxmlformats.org/officeDocument/2006/relationships/slide" Target="/ppt/slides/slide5.xml" Id="Rc13a80ad475e43a0" /><Relationship Type="http://schemas.openxmlformats.org/officeDocument/2006/relationships/slide" Target="/ppt/slides/slide6.xml" Id="R500013b029584783" /><Relationship Type="http://schemas.openxmlformats.org/officeDocument/2006/relationships/slide" Target="/ppt/slides/slide7.xml" Id="Rd25f86a5afa0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05720fa63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b40416334ab4" /><Relationship Type="http://schemas.openxmlformats.org/officeDocument/2006/relationships/theme" Target="/ppt/slideMasters/theme/theme1.xml" Id="Rb2ad257356bb45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1b4041633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100aa6cd8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cba510f7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d18becd2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dbed65be3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a78cee229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5775dfd0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eff3d28f0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UR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15 485 750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11 811 259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JØSSANG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KEVA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68 45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980 891 410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UR AS</a:t>
            </a:r>
          </a:p>
        </p:txBody>
      </p:sp>
    </p:spTree>
  </p:cSld>
  <p:clrMapOvr>
    <a:masterClrMapping xmlns:a="http://schemas.openxmlformats.org/drawingml/2006/main"/>
  </p:clrMapOvr>
</p:sld>
</file>