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11b6cec4ff4b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e82c61e1c04154"/>
  </p:sldMasterIdLst>
  <p:sldIdLst>
    <p:sldId xmlns:r="http://schemas.openxmlformats.org/officeDocument/2006/relationships" id="256" r:id="R1bdbcbfee5d641df"/>
    <p:sldId xmlns:r="http://schemas.openxmlformats.org/officeDocument/2006/relationships" id="257" r:id="Rc26e9b4a9538477c"/>
    <p:sldId xmlns:r="http://schemas.openxmlformats.org/officeDocument/2006/relationships" id="258" r:id="Rb758cf13cf604a8f"/>
    <p:sldId xmlns:r="http://schemas.openxmlformats.org/officeDocument/2006/relationships" id="259" r:id="R4d8f4c64a02a4294"/>
    <p:sldId xmlns:r="http://schemas.openxmlformats.org/officeDocument/2006/relationships" id="260" r:id="R766572447fda45a7"/>
    <p:sldId xmlns:r="http://schemas.openxmlformats.org/officeDocument/2006/relationships" id="261" r:id="R302ba0e7593a40c0"/>
    <p:sldId xmlns:r="http://schemas.openxmlformats.org/officeDocument/2006/relationships" id="262" r:id="R1284a598299a4e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e82c61e1c04154" /><Relationship Type="http://schemas.openxmlformats.org/officeDocument/2006/relationships/slide" Target="/ppt/slides/slide1.xml" Id="R1bdbcbfee5d641df" /><Relationship Type="http://schemas.openxmlformats.org/officeDocument/2006/relationships/slide" Target="/ppt/slides/slide2.xml" Id="Rc26e9b4a9538477c" /><Relationship Type="http://schemas.openxmlformats.org/officeDocument/2006/relationships/slide" Target="/ppt/slides/slide3.xml" Id="Rb758cf13cf604a8f" /><Relationship Type="http://schemas.openxmlformats.org/officeDocument/2006/relationships/slide" Target="/ppt/slides/slide4.xml" Id="R4d8f4c64a02a4294" /><Relationship Type="http://schemas.openxmlformats.org/officeDocument/2006/relationships/slide" Target="/ppt/slides/slide5.xml" Id="R766572447fda45a7" /><Relationship Type="http://schemas.openxmlformats.org/officeDocument/2006/relationships/slide" Target="/ppt/slides/slide6.xml" Id="R302ba0e7593a40c0" /><Relationship Type="http://schemas.openxmlformats.org/officeDocument/2006/relationships/slide" Target="/ppt/slides/slide7.xml" Id="R1284a598299a4e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9ffac5b1c74b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5c90565d649a7" /><Relationship Type="http://schemas.openxmlformats.org/officeDocument/2006/relationships/theme" Target="/ppt/slideMasters/theme/theme1.xml" Id="R24cc505ed84d4f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a5c90565d649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c253f82834c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e0d1a424840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346d37c9e4c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7a3bbf6c044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c65fd35b04a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c81d0dc0849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d4d15aba445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HÅLOGALAND ELEMENT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ELEMENT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HÅLOGALAND ELEMENT AS ble etablert [år] og holder til i Risøyhamn.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ELEMENT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ELEMENT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ELEMENT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57 813 489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9 424 936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24 708 891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ELEMENT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LEONHARD NILSEN &amp; SØNNER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ELEMENT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8484 Risøyhamn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52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he-post@lns.no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980 897 915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ELEMENT AS</a:t>
            </a:r>
          </a:p>
        </p:txBody>
      </p:sp>
    </p:spTree>
  </p:cSld>
  <p:clrMapOvr>
    <a:masterClrMapping xmlns:a="http://schemas.openxmlformats.org/drawingml/2006/main"/>
  </p:clrMapOvr>
</p:sld>
</file>