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e6e6e0009d41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7e8b915ea24e28"/>
  </p:sldMasterIdLst>
  <p:sldIdLst>
    <p:sldId xmlns:r="http://schemas.openxmlformats.org/officeDocument/2006/relationships" id="256" r:id="R4fea2425eeaf4345"/>
    <p:sldId xmlns:r="http://schemas.openxmlformats.org/officeDocument/2006/relationships" id="257" r:id="Rb78e70b7c676495e"/>
    <p:sldId xmlns:r="http://schemas.openxmlformats.org/officeDocument/2006/relationships" id="258" r:id="R725cd08f83f341db"/>
    <p:sldId xmlns:r="http://schemas.openxmlformats.org/officeDocument/2006/relationships" id="259" r:id="R3742c4f276fe46c1"/>
    <p:sldId xmlns:r="http://schemas.openxmlformats.org/officeDocument/2006/relationships" id="260" r:id="R8786b55e98e3485a"/>
    <p:sldId xmlns:r="http://schemas.openxmlformats.org/officeDocument/2006/relationships" id="261" r:id="R2febbe4fd35b48dc"/>
    <p:sldId xmlns:r="http://schemas.openxmlformats.org/officeDocument/2006/relationships" id="262" r:id="R1348bfbc068f4f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7e8b915ea24e28" /><Relationship Type="http://schemas.openxmlformats.org/officeDocument/2006/relationships/slide" Target="/ppt/slides/slide1.xml" Id="R4fea2425eeaf4345" /><Relationship Type="http://schemas.openxmlformats.org/officeDocument/2006/relationships/slide" Target="/ppt/slides/slide2.xml" Id="Rb78e70b7c676495e" /><Relationship Type="http://schemas.openxmlformats.org/officeDocument/2006/relationships/slide" Target="/ppt/slides/slide3.xml" Id="R725cd08f83f341db" /><Relationship Type="http://schemas.openxmlformats.org/officeDocument/2006/relationships/slide" Target="/ppt/slides/slide4.xml" Id="R3742c4f276fe46c1" /><Relationship Type="http://schemas.openxmlformats.org/officeDocument/2006/relationships/slide" Target="/ppt/slides/slide5.xml" Id="R8786b55e98e3485a" /><Relationship Type="http://schemas.openxmlformats.org/officeDocument/2006/relationships/slide" Target="/ppt/slides/slide6.xml" Id="R2febbe4fd35b48dc" /><Relationship Type="http://schemas.openxmlformats.org/officeDocument/2006/relationships/slide" Target="/ppt/slides/slide7.xml" Id="R1348bfbc068f4f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bc20eb561648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0174f852440bb" /><Relationship Type="http://schemas.openxmlformats.org/officeDocument/2006/relationships/theme" Target="/ppt/slideMasters/theme/theme1.xml" Id="R4f8a109e81b74f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a0174f852440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095c646b740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a033b1b6247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89f81b7a642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2d104d9a442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a343d14f94f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7d6f64c7141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095edd26d49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ECHAS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ECHAS REVISJON AS ble etablert [år] og holder til i Slependen.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20 718 524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4 714 341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3 800 150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8 531 248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TOURIGA NACIONAL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Slependveien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1341 Slependen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80 90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erik.christoffersen@echas.no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www.echas.no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980 906 965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ECHAS REVISJON AS</a:t>
            </a:r>
          </a:p>
        </p:txBody>
      </p:sp>
    </p:spTree>
  </p:cSld>
  <p:clrMapOvr>
    <a:masterClrMapping xmlns:a="http://schemas.openxmlformats.org/drawingml/2006/main"/>
  </p:clrMapOvr>
</p:sld>
</file>