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1ed5a9e8b84e1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d7acccf49e4757"/>
  </p:sldMasterIdLst>
  <p:sldIdLst>
    <p:sldId xmlns:r="http://schemas.openxmlformats.org/officeDocument/2006/relationships" id="256" r:id="R841f7d0fc1fa4da3"/>
    <p:sldId xmlns:r="http://schemas.openxmlformats.org/officeDocument/2006/relationships" id="257" r:id="R0c42206e8b254016"/>
    <p:sldId xmlns:r="http://schemas.openxmlformats.org/officeDocument/2006/relationships" id="258" r:id="Rf0b9dfd06bde4ade"/>
    <p:sldId xmlns:r="http://schemas.openxmlformats.org/officeDocument/2006/relationships" id="259" r:id="R321152fa2d41441e"/>
    <p:sldId xmlns:r="http://schemas.openxmlformats.org/officeDocument/2006/relationships" id="260" r:id="Re43b586fcf2d44e4"/>
    <p:sldId xmlns:r="http://schemas.openxmlformats.org/officeDocument/2006/relationships" id="261" r:id="R05e3c2d556904bea"/>
    <p:sldId xmlns:r="http://schemas.openxmlformats.org/officeDocument/2006/relationships" id="262" r:id="Rcdc4c2365302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d7acccf49e4757" /><Relationship Type="http://schemas.openxmlformats.org/officeDocument/2006/relationships/slide" Target="/ppt/slides/slide1.xml" Id="R841f7d0fc1fa4da3" /><Relationship Type="http://schemas.openxmlformats.org/officeDocument/2006/relationships/slide" Target="/ppt/slides/slide2.xml" Id="R0c42206e8b254016" /><Relationship Type="http://schemas.openxmlformats.org/officeDocument/2006/relationships/slide" Target="/ppt/slides/slide3.xml" Id="Rf0b9dfd06bde4ade" /><Relationship Type="http://schemas.openxmlformats.org/officeDocument/2006/relationships/slide" Target="/ppt/slides/slide4.xml" Id="R321152fa2d41441e" /><Relationship Type="http://schemas.openxmlformats.org/officeDocument/2006/relationships/slide" Target="/ppt/slides/slide5.xml" Id="Re43b586fcf2d44e4" /><Relationship Type="http://schemas.openxmlformats.org/officeDocument/2006/relationships/slide" Target="/ppt/slides/slide6.xml" Id="R05e3c2d556904bea" /><Relationship Type="http://schemas.openxmlformats.org/officeDocument/2006/relationships/slide" Target="/ppt/slides/slide7.xml" Id="Rcdc4c2365302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7adfc54329460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1b003666a4598" /><Relationship Type="http://schemas.openxmlformats.org/officeDocument/2006/relationships/theme" Target="/ppt/slideMasters/theme/theme1.xml" Id="Ra71fbdfd09f4488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31b003666a45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7fbf44c9941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f3f1b726c49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31123e0cf44c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b91e1eef54c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e2b56eb548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ff04793bfb40a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0609db6a746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 AAS DAGLIGVARE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 AAS DAGLIGVARE AS ble etablert [år] og holder til i Skreia.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65 857 397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202 411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9 916 960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14 254 706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PETER 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2848 Skreia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14 25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spar@peter-aas.no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980 910 202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 AAS DAGLIGVARE AS</a:t>
            </a:r>
          </a:p>
        </p:txBody>
      </p:sp>
    </p:spTree>
  </p:cSld>
  <p:clrMapOvr>
    <a:masterClrMapping xmlns:a="http://schemas.openxmlformats.org/drawingml/2006/main"/>
  </p:clrMapOvr>
</p:sld>
</file>