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993ac0a8c05491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08b6f3bf6f64619"/>
  </p:sldMasterIdLst>
  <p:sldIdLst>
    <p:sldId xmlns:r="http://schemas.openxmlformats.org/officeDocument/2006/relationships" id="256" r:id="Ra6e17a4a49364667"/>
    <p:sldId xmlns:r="http://schemas.openxmlformats.org/officeDocument/2006/relationships" id="257" r:id="Rb898eb5aa5e143c7"/>
    <p:sldId xmlns:r="http://schemas.openxmlformats.org/officeDocument/2006/relationships" id="258" r:id="R54250c046ad04984"/>
    <p:sldId xmlns:r="http://schemas.openxmlformats.org/officeDocument/2006/relationships" id="259" r:id="Rcfcec8c1e9b440ee"/>
    <p:sldId xmlns:r="http://schemas.openxmlformats.org/officeDocument/2006/relationships" id="260" r:id="R7b5c838e11cc419f"/>
    <p:sldId xmlns:r="http://schemas.openxmlformats.org/officeDocument/2006/relationships" id="261" r:id="R30254f3af3364522"/>
    <p:sldId xmlns:r="http://schemas.openxmlformats.org/officeDocument/2006/relationships" id="262" r:id="R6446f5417584466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8b6f3bf6f64619" /><Relationship Type="http://schemas.openxmlformats.org/officeDocument/2006/relationships/slide" Target="/ppt/slides/slide1.xml" Id="Ra6e17a4a49364667" /><Relationship Type="http://schemas.openxmlformats.org/officeDocument/2006/relationships/slide" Target="/ppt/slides/slide2.xml" Id="Rb898eb5aa5e143c7" /><Relationship Type="http://schemas.openxmlformats.org/officeDocument/2006/relationships/slide" Target="/ppt/slides/slide3.xml" Id="R54250c046ad04984" /><Relationship Type="http://schemas.openxmlformats.org/officeDocument/2006/relationships/slide" Target="/ppt/slides/slide4.xml" Id="Rcfcec8c1e9b440ee" /><Relationship Type="http://schemas.openxmlformats.org/officeDocument/2006/relationships/slide" Target="/ppt/slides/slide5.xml" Id="R7b5c838e11cc419f" /><Relationship Type="http://schemas.openxmlformats.org/officeDocument/2006/relationships/slide" Target="/ppt/slides/slide6.xml" Id="R30254f3af3364522" /><Relationship Type="http://schemas.openxmlformats.org/officeDocument/2006/relationships/slide" Target="/ppt/slides/slide7.xml" Id="R6446f5417584466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6186a7eec3476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3cd05867414af3" /><Relationship Type="http://schemas.openxmlformats.org/officeDocument/2006/relationships/theme" Target="/ppt/slideMasters/theme/theme1.xml" Id="Re5cd89819ac54b5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93cd05867414af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1457c7ea404e1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7bb164098e489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dc75be1940440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527099c1df4b2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35eb7548604da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112063a037471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5acdbfd139410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 BJØRGUM MASKINSTASJON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 BJØRGUM MASKINSTASJON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 BJØRGUM MASKINSTASJON AS ble etablert [år] og holder til i Haltdalen.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 BJØRGUM MASKINSTASJON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 BJØRGUM MASKINSTASJON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 BJØRGUM MASKINSTASJON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15 845 442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21 280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−48 089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7 041 962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11 562 607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 BJØRGUM MASKINSTASJON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EVENÅS ERIK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EVENÅS KNUT JOAR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EVENÅS ROLF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HEKSEM JOSTEIN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 BJØRGUM MASKINSTASJON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Løvåsvegen 75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7383 Haltdalen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post@bmask.no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www.bmask.no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980 915 395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 BJØRGUM MASKINSTASJON AS</a:t>
            </a:r>
          </a:p>
        </p:txBody>
      </p:sp>
    </p:spTree>
  </p:cSld>
  <p:clrMapOvr>
    <a:masterClrMapping xmlns:a="http://schemas.openxmlformats.org/drawingml/2006/main"/>
  </p:clrMapOvr>
</p:sld>
</file>