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67cbe6a89d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820118a7f64ee3"/>
  </p:sldMasterIdLst>
  <p:sldIdLst>
    <p:sldId xmlns:r="http://schemas.openxmlformats.org/officeDocument/2006/relationships" id="256" r:id="R12f0b626d2c64c5b"/>
    <p:sldId xmlns:r="http://schemas.openxmlformats.org/officeDocument/2006/relationships" id="257" r:id="Rb3373ff2fb0148d2"/>
    <p:sldId xmlns:r="http://schemas.openxmlformats.org/officeDocument/2006/relationships" id="258" r:id="R9066da1caad04c21"/>
    <p:sldId xmlns:r="http://schemas.openxmlformats.org/officeDocument/2006/relationships" id="259" r:id="Raabf07b779ef4501"/>
    <p:sldId xmlns:r="http://schemas.openxmlformats.org/officeDocument/2006/relationships" id="260" r:id="Rca73d0af294b492f"/>
    <p:sldId xmlns:r="http://schemas.openxmlformats.org/officeDocument/2006/relationships" id="261" r:id="R6b848c26bdb949aa"/>
    <p:sldId xmlns:r="http://schemas.openxmlformats.org/officeDocument/2006/relationships" id="262" r:id="Rccad368368cd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20118a7f64ee3" /><Relationship Type="http://schemas.openxmlformats.org/officeDocument/2006/relationships/slide" Target="/ppt/slides/slide1.xml" Id="R12f0b626d2c64c5b" /><Relationship Type="http://schemas.openxmlformats.org/officeDocument/2006/relationships/slide" Target="/ppt/slides/slide2.xml" Id="Rb3373ff2fb0148d2" /><Relationship Type="http://schemas.openxmlformats.org/officeDocument/2006/relationships/slide" Target="/ppt/slides/slide3.xml" Id="R9066da1caad04c21" /><Relationship Type="http://schemas.openxmlformats.org/officeDocument/2006/relationships/slide" Target="/ppt/slides/slide4.xml" Id="Raabf07b779ef4501" /><Relationship Type="http://schemas.openxmlformats.org/officeDocument/2006/relationships/slide" Target="/ppt/slides/slide5.xml" Id="Rca73d0af294b492f" /><Relationship Type="http://schemas.openxmlformats.org/officeDocument/2006/relationships/slide" Target="/ppt/slides/slide6.xml" Id="R6b848c26bdb949aa" /><Relationship Type="http://schemas.openxmlformats.org/officeDocument/2006/relationships/slide" Target="/ppt/slides/slide7.xml" Id="Rccad368368cd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3fd4acb5e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07cadc0c14db3" /><Relationship Type="http://schemas.openxmlformats.org/officeDocument/2006/relationships/theme" Target="/ppt/slideMasters/theme/theme1.xml" Id="R48bbec7b85fa49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07cadc0c1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17cdf958a46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bfce008bb46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3efff6fac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56cf4bb44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6d60d6477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4b1b041ba4c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c30477e846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ALLIEROGRUPPEN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ALLIEROGRUPPEN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−739 172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−340 038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3 366 045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35 064 426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FOINCO AS  –  84,0 %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SKOGLUNDS BAKERI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TRYGGS HAGE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FOINCO AS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AASTERUD SHIPPING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JEGARD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Strømsveien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980 920 550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ALLIEROGRUPPEN AS</a:t>
            </a:r>
          </a:p>
        </p:txBody>
      </p:sp>
    </p:spTree>
  </p:cSld>
  <p:clrMapOvr>
    <a:masterClrMapping xmlns:a="http://schemas.openxmlformats.org/drawingml/2006/main"/>
  </p:clrMapOvr>
</p:sld>
</file>