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572535482e4d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0393b512cd408c"/>
  </p:sldMasterIdLst>
  <p:sldIdLst>
    <p:sldId xmlns:r="http://schemas.openxmlformats.org/officeDocument/2006/relationships" id="256" r:id="R27b951f3f9004363"/>
    <p:sldId xmlns:r="http://schemas.openxmlformats.org/officeDocument/2006/relationships" id="257" r:id="R8278b08a15d54790"/>
    <p:sldId xmlns:r="http://schemas.openxmlformats.org/officeDocument/2006/relationships" id="258" r:id="R243793ed5f944b33"/>
    <p:sldId xmlns:r="http://schemas.openxmlformats.org/officeDocument/2006/relationships" id="259" r:id="Rd6eaa765738c42f8"/>
    <p:sldId xmlns:r="http://schemas.openxmlformats.org/officeDocument/2006/relationships" id="260" r:id="R6a60e2a808184fdb"/>
    <p:sldId xmlns:r="http://schemas.openxmlformats.org/officeDocument/2006/relationships" id="261" r:id="R0d69900704304afb"/>
    <p:sldId xmlns:r="http://schemas.openxmlformats.org/officeDocument/2006/relationships" id="262" r:id="Rffb07648948740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0393b512cd408c" /><Relationship Type="http://schemas.openxmlformats.org/officeDocument/2006/relationships/slide" Target="/ppt/slides/slide1.xml" Id="R27b951f3f9004363" /><Relationship Type="http://schemas.openxmlformats.org/officeDocument/2006/relationships/slide" Target="/ppt/slides/slide2.xml" Id="R8278b08a15d54790" /><Relationship Type="http://schemas.openxmlformats.org/officeDocument/2006/relationships/slide" Target="/ppt/slides/slide3.xml" Id="R243793ed5f944b33" /><Relationship Type="http://schemas.openxmlformats.org/officeDocument/2006/relationships/slide" Target="/ppt/slides/slide4.xml" Id="Rd6eaa765738c42f8" /><Relationship Type="http://schemas.openxmlformats.org/officeDocument/2006/relationships/slide" Target="/ppt/slides/slide5.xml" Id="R6a60e2a808184fdb" /><Relationship Type="http://schemas.openxmlformats.org/officeDocument/2006/relationships/slide" Target="/ppt/slides/slide6.xml" Id="R0d69900704304afb" /><Relationship Type="http://schemas.openxmlformats.org/officeDocument/2006/relationships/slide" Target="/ppt/slides/slide7.xml" Id="Rffb07648948740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5aae0f1c3c42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9cba568c24d34" /><Relationship Type="http://schemas.openxmlformats.org/officeDocument/2006/relationships/theme" Target="/ppt/slideMasters/theme/theme1.xml" Id="Rc9f08480690343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79cba568c24d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844c1551e46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fd3acf74a47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7d9dbb9d54b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ed425425747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ae6a4ff1a4a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86371e13e40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2a6725db843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HERSDAL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HERSDAL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HERSDAL AS ble etablert [år] og holder til i Undheim.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HERSDAL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HERSDAL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HERSDAL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5 758 353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925 600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720 419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8 162 591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9 081 018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HERSDAL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HERSDAL MØYFRID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HERSDAL OLE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HERSDAL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Tjålandsvegen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4342 Undheim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48 42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980 927 350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HERSDAL AS</a:t>
            </a:r>
          </a:p>
        </p:txBody>
      </p:sp>
    </p:spTree>
  </p:cSld>
  <p:clrMapOvr>
    <a:masterClrMapping xmlns:a="http://schemas.openxmlformats.org/drawingml/2006/main"/>
  </p:clrMapOvr>
</p:sld>
</file>