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77cecc426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e5529b843448f"/>
  </p:sldMasterIdLst>
  <p:sldIdLst>
    <p:sldId xmlns:r="http://schemas.openxmlformats.org/officeDocument/2006/relationships" id="256" r:id="Rb4444e076c8846bf"/>
    <p:sldId xmlns:r="http://schemas.openxmlformats.org/officeDocument/2006/relationships" id="257" r:id="R3b625f3c76d74237"/>
    <p:sldId xmlns:r="http://schemas.openxmlformats.org/officeDocument/2006/relationships" id="258" r:id="Rcfe76f0f04b64389"/>
    <p:sldId xmlns:r="http://schemas.openxmlformats.org/officeDocument/2006/relationships" id="259" r:id="R4eafc29bde914035"/>
    <p:sldId xmlns:r="http://schemas.openxmlformats.org/officeDocument/2006/relationships" id="260" r:id="Rb4ea1b08cbc74f7d"/>
    <p:sldId xmlns:r="http://schemas.openxmlformats.org/officeDocument/2006/relationships" id="261" r:id="R53f3faf1c24547f8"/>
    <p:sldId xmlns:r="http://schemas.openxmlformats.org/officeDocument/2006/relationships" id="262" r:id="R156468653782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e5529b843448f" /><Relationship Type="http://schemas.openxmlformats.org/officeDocument/2006/relationships/slide" Target="/ppt/slides/slide1.xml" Id="Rb4444e076c8846bf" /><Relationship Type="http://schemas.openxmlformats.org/officeDocument/2006/relationships/slide" Target="/ppt/slides/slide2.xml" Id="R3b625f3c76d74237" /><Relationship Type="http://schemas.openxmlformats.org/officeDocument/2006/relationships/slide" Target="/ppt/slides/slide3.xml" Id="Rcfe76f0f04b64389" /><Relationship Type="http://schemas.openxmlformats.org/officeDocument/2006/relationships/slide" Target="/ppt/slides/slide4.xml" Id="R4eafc29bde914035" /><Relationship Type="http://schemas.openxmlformats.org/officeDocument/2006/relationships/slide" Target="/ppt/slides/slide5.xml" Id="Rb4ea1b08cbc74f7d" /><Relationship Type="http://schemas.openxmlformats.org/officeDocument/2006/relationships/slide" Target="/ppt/slides/slide6.xml" Id="R53f3faf1c24547f8" /><Relationship Type="http://schemas.openxmlformats.org/officeDocument/2006/relationships/slide" Target="/ppt/slides/slide7.xml" Id="R156468653782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456b3c611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d8df195d4e50" /><Relationship Type="http://schemas.openxmlformats.org/officeDocument/2006/relationships/theme" Target="/ppt/slideMasters/theme/theme1.xml" Id="R4d3548ece6db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9d8df195d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041e315d1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dee0fc324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dd615dccb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8dd4138424d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e638a10e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3a1260adb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95babeac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LI-BO 2000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LI-BO 2000 AS ble etablert [år] og holder til i Sørli.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493 308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2 514 357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GUNNAR DEVIK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JOSTEIN DEVIK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EIDE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DEVIK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7884 Sørli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980 937 119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LI-BO 2000 AS</a:t>
            </a:r>
          </a:p>
        </p:txBody>
      </p:sp>
    </p:spTree>
  </p:cSld>
  <p:clrMapOvr>
    <a:masterClrMapping xmlns:a="http://schemas.openxmlformats.org/drawingml/2006/main"/>
  </p:clrMapOvr>
</p:sld>
</file>