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0db62cd50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17dae3da44fd9"/>
  </p:sldMasterIdLst>
  <p:sldIdLst>
    <p:sldId xmlns:r="http://schemas.openxmlformats.org/officeDocument/2006/relationships" id="256" r:id="Rfe1ce9830e35412a"/>
    <p:sldId xmlns:r="http://schemas.openxmlformats.org/officeDocument/2006/relationships" id="257" r:id="R7b0b0a9b891d4e76"/>
    <p:sldId xmlns:r="http://schemas.openxmlformats.org/officeDocument/2006/relationships" id="258" r:id="R8f80eab80e7544f0"/>
    <p:sldId xmlns:r="http://schemas.openxmlformats.org/officeDocument/2006/relationships" id="259" r:id="R2ea82a96243b4217"/>
    <p:sldId xmlns:r="http://schemas.openxmlformats.org/officeDocument/2006/relationships" id="260" r:id="R3531e8666d3d4d4f"/>
    <p:sldId xmlns:r="http://schemas.openxmlformats.org/officeDocument/2006/relationships" id="261" r:id="R4e7d4fe4d76b411f"/>
    <p:sldId xmlns:r="http://schemas.openxmlformats.org/officeDocument/2006/relationships" id="262" r:id="Rc3418b5efbf8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17dae3da44fd9" /><Relationship Type="http://schemas.openxmlformats.org/officeDocument/2006/relationships/slide" Target="/ppt/slides/slide1.xml" Id="Rfe1ce9830e35412a" /><Relationship Type="http://schemas.openxmlformats.org/officeDocument/2006/relationships/slide" Target="/ppt/slides/slide2.xml" Id="R7b0b0a9b891d4e76" /><Relationship Type="http://schemas.openxmlformats.org/officeDocument/2006/relationships/slide" Target="/ppt/slides/slide3.xml" Id="R8f80eab80e7544f0" /><Relationship Type="http://schemas.openxmlformats.org/officeDocument/2006/relationships/slide" Target="/ppt/slides/slide4.xml" Id="R2ea82a96243b4217" /><Relationship Type="http://schemas.openxmlformats.org/officeDocument/2006/relationships/slide" Target="/ppt/slides/slide5.xml" Id="R3531e8666d3d4d4f" /><Relationship Type="http://schemas.openxmlformats.org/officeDocument/2006/relationships/slide" Target="/ppt/slides/slide6.xml" Id="R4e7d4fe4d76b411f" /><Relationship Type="http://schemas.openxmlformats.org/officeDocument/2006/relationships/slide" Target="/ppt/slides/slide7.xml" Id="Rc3418b5efbf8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6737111de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79bdb874475a" /><Relationship Type="http://schemas.openxmlformats.org/officeDocument/2006/relationships/theme" Target="/ppt/slideMasters/theme/theme1.xml" Id="R96920e096b52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d79bdb874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0fabb266e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4e93ef12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1483636f6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8892a714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d513cf80f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89e35a0b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a2ceaff0f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VATAKER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VATAKER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VATAKER ENTREPRENØR AS ble etablert [år] og holder til i Kodal.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VATAKER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VATAKER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VATAKER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14 393 725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5 269 462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VATAKER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VATAKER EIGIL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VATAKER TORBJØRN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VATAKER VIDAR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VATAKER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Svartsrødveien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3243 Kodal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29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980 944 557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VATAKER ENTREPRENØR AS</a:t>
            </a:r>
          </a:p>
        </p:txBody>
      </p:sp>
    </p:spTree>
  </p:cSld>
  <p:clrMapOvr>
    <a:masterClrMapping xmlns:a="http://schemas.openxmlformats.org/drawingml/2006/main"/>
  </p:clrMapOvr>
</p:sld>
</file>