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732a10021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81ffd9fb140b0"/>
  </p:sldMasterIdLst>
  <p:sldIdLst>
    <p:sldId xmlns:r="http://schemas.openxmlformats.org/officeDocument/2006/relationships" id="256" r:id="Rc9e6e95e29d34e9c"/>
    <p:sldId xmlns:r="http://schemas.openxmlformats.org/officeDocument/2006/relationships" id="257" r:id="Re739ebf915c546e0"/>
    <p:sldId xmlns:r="http://schemas.openxmlformats.org/officeDocument/2006/relationships" id="258" r:id="R495b0a482fcb42f3"/>
    <p:sldId xmlns:r="http://schemas.openxmlformats.org/officeDocument/2006/relationships" id="259" r:id="R4ee99cd55c4f44ea"/>
    <p:sldId xmlns:r="http://schemas.openxmlformats.org/officeDocument/2006/relationships" id="260" r:id="R3485d35aed154cbc"/>
    <p:sldId xmlns:r="http://schemas.openxmlformats.org/officeDocument/2006/relationships" id="261" r:id="R2dc9a654960c4211"/>
    <p:sldId xmlns:r="http://schemas.openxmlformats.org/officeDocument/2006/relationships" id="262" r:id="Rd74aef4478b5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81ffd9fb140b0" /><Relationship Type="http://schemas.openxmlformats.org/officeDocument/2006/relationships/slide" Target="/ppt/slides/slide1.xml" Id="Rc9e6e95e29d34e9c" /><Relationship Type="http://schemas.openxmlformats.org/officeDocument/2006/relationships/slide" Target="/ppt/slides/slide2.xml" Id="Re739ebf915c546e0" /><Relationship Type="http://schemas.openxmlformats.org/officeDocument/2006/relationships/slide" Target="/ppt/slides/slide3.xml" Id="R495b0a482fcb42f3" /><Relationship Type="http://schemas.openxmlformats.org/officeDocument/2006/relationships/slide" Target="/ppt/slides/slide4.xml" Id="R4ee99cd55c4f44ea" /><Relationship Type="http://schemas.openxmlformats.org/officeDocument/2006/relationships/slide" Target="/ppt/slides/slide5.xml" Id="R3485d35aed154cbc" /><Relationship Type="http://schemas.openxmlformats.org/officeDocument/2006/relationships/slide" Target="/ppt/slides/slide6.xml" Id="R2dc9a654960c4211" /><Relationship Type="http://schemas.openxmlformats.org/officeDocument/2006/relationships/slide" Target="/ppt/slides/slide7.xml" Id="Rd74aef4478b5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ad9cbc08b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1829fc9d4181" /><Relationship Type="http://schemas.openxmlformats.org/officeDocument/2006/relationships/theme" Target="/ppt/slideMasters/theme/theme1.xml" Id="R004aa4e3d9d7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71829fc9d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cd457c6c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bce3d03e5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cde0ea554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90099bfa2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616c4b0c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12ad46f6c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a6c447356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SURFSIDE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SURFSIDE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SURFSIDE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SURFSIDE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SURFSIDE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SURFSIDE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298 725 583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293 464 746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287 556 239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1 906 450 363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1 974 250 573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SURFSIDE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ACONCAGUA MANAGEMENT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SURFSIDE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980 956 237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SURFSIDE HOLDING AS</a:t>
            </a:r>
          </a:p>
        </p:txBody>
      </p:sp>
    </p:spTree>
  </p:cSld>
  <p:clrMapOvr>
    <a:masterClrMapping xmlns:a="http://schemas.openxmlformats.org/drawingml/2006/main"/>
  </p:clrMapOvr>
</p:sld>
</file>