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a04926798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f12a91fc24634"/>
  </p:sldMasterIdLst>
  <p:sldIdLst>
    <p:sldId xmlns:r="http://schemas.openxmlformats.org/officeDocument/2006/relationships" id="256" r:id="Rd8fe7fc7c90340bc"/>
    <p:sldId xmlns:r="http://schemas.openxmlformats.org/officeDocument/2006/relationships" id="257" r:id="R9b5cbde56c1e4b07"/>
    <p:sldId xmlns:r="http://schemas.openxmlformats.org/officeDocument/2006/relationships" id="258" r:id="R0c9db3ba05d74081"/>
    <p:sldId xmlns:r="http://schemas.openxmlformats.org/officeDocument/2006/relationships" id="259" r:id="Rf0e215660a9447ec"/>
    <p:sldId xmlns:r="http://schemas.openxmlformats.org/officeDocument/2006/relationships" id="260" r:id="R5dff2e8153b946f7"/>
    <p:sldId xmlns:r="http://schemas.openxmlformats.org/officeDocument/2006/relationships" id="261" r:id="R1fa33873ba9d494c"/>
    <p:sldId xmlns:r="http://schemas.openxmlformats.org/officeDocument/2006/relationships" id="262" r:id="Rb7d740a393dd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f12a91fc24634" /><Relationship Type="http://schemas.openxmlformats.org/officeDocument/2006/relationships/slide" Target="/ppt/slides/slide1.xml" Id="Rd8fe7fc7c90340bc" /><Relationship Type="http://schemas.openxmlformats.org/officeDocument/2006/relationships/slide" Target="/ppt/slides/slide2.xml" Id="R9b5cbde56c1e4b07" /><Relationship Type="http://schemas.openxmlformats.org/officeDocument/2006/relationships/slide" Target="/ppt/slides/slide3.xml" Id="R0c9db3ba05d74081" /><Relationship Type="http://schemas.openxmlformats.org/officeDocument/2006/relationships/slide" Target="/ppt/slides/slide4.xml" Id="Rf0e215660a9447ec" /><Relationship Type="http://schemas.openxmlformats.org/officeDocument/2006/relationships/slide" Target="/ppt/slides/slide5.xml" Id="R5dff2e8153b946f7" /><Relationship Type="http://schemas.openxmlformats.org/officeDocument/2006/relationships/slide" Target="/ppt/slides/slide6.xml" Id="R1fa33873ba9d494c" /><Relationship Type="http://schemas.openxmlformats.org/officeDocument/2006/relationships/slide" Target="/ppt/slides/slide7.xml" Id="Rb7d740a393dd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1dfa9e78b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32892118f45ce" /><Relationship Type="http://schemas.openxmlformats.org/officeDocument/2006/relationships/theme" Target="/ppt/slideMasters/theme/theme1.xml" Id="R07a5f688184c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32892118f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d71262ec6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24bad30d0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800a43d6e4b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ff9ddf69c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a63058af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04ba7275d48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124920747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EIENDOM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15 901 287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HANSEN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INGE HANSEN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EMIL 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HØINES OLSEN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SKJØLINGSTAD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HANSEN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Klæhaugvegen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 59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980 958 728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