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36bf0e5aa949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95709f05ed4a45"/>
  </p:sldMasterIdLst>
  <p:sldIdLst>
    <p:sldId xmlns:r="http://schemas.openxmlformats.org/officeDocument/2006/relationships" id="256" r:id="Rffedb5e53b26436f"/>
    <p:sldId xmlns:r="http://schemas.openxmlformats.org/officeDocument/2006/relationships" id="257" r:id="Rbc589ebfcbd343a6"/>
    <p:sldId xmlns:r="http://schemas.openxmlformats.org/officeDocument/2006/relationships" id="258" r:id="R243ce5e5cf924dab"/>
    <p:sldId xmlns:r="http://schemas.openxmlformats.org/officeDocument/2006/relationships" id="259" r:id="Rb1f55f86486a4a4a"/>
    <p:sldId xmlns:r="http://schemas.openxmlformats.org/officeDocument/2006/relationships" id="260" r:id="Rc5ec26050ce64d05"/>
    <p:sldId xmlns:r="http://schemas.openxmlformats.org/officeDocument/2006/relationships" id="261" r:id="R7b898651db40420c"/>
    <p:sldId xmlns:r="http://schemas.openxmlformats.org/officeDocument/2006/relationships" id="262" r:id="R2c879072888b45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95709f05ed4a45" /><Relationship Type="http://schemas.openxmlformats.org/officeDocument/2006/relationships/slide" Target="/ppt/slides/slide1.xml" Id="Rffedb5e53b26436f" /><Relationship Type="http://schemas.openxmlformats.org/officeDocument/2006/relationships/slide" Target="/ppt/slides/slide2.xml" Id="Rbc589ebfcbd343a6" /><Relationship Type="http://schemas.openxmlformats.org/officeDocument/2006/relationships/slide" Target="/ppt/slides/slide3.xml" Id="R243ce5e5cf924dab" /><Relationship Type="http://schemas.openxmlformats.org/officeDocument/2006/relationships/slide" Target="/ppt/slides/slide4.xml" Id="Rb1f55f86486a4a4a" /><Relationship Type="http://schemas.openxmlformats.org/officeDocument/2006/relationships/slide" Target="/ppt/slides/slide5.xml" Id="Rc5ec26050ce64d05" /><Relationship Type="http://schemas.openxmlformats.org/officeDocument/2006/relationships/slide" Target="/ppt/slides/slide6.xml" Id="R7b898651db40420c" /><Relationship Type="http://schemas.openxmlformats.org/officeDocument/2006/relationships/slide" Target="/ppt/slides/slide7.xml" Id="R2c879072888b45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f1b3a362a645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1cac7bfea4caa" /><Relationship Type="http://schemas.openxmlformats.org/officeDocument/2006/relationships/theme" Target="/ppt/slideMasters/theme/theme1.xml" Id="R54ed0bbeed944c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81cac7bfea4c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4f3b2685b41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db0781e704b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d2e46acdc4c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ba11132b14d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7795d41a749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b1ae881844b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b2a7a29884d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ANDERSEN STILLASUTLEIE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ANDERSEN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ANDERSEN STILLASUTLEIE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ANDERSEN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ANDERSEN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ANDERSEN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2 280 665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−597 383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−560 711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6 972 217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ANDERSEN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ARE SUND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ROY BAKKE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ANDERSEN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3925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55 41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980 985 989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ANDERSEN STILLASUTLEIE AS</a:t>
            </a:r>
          </a:p>
        </p:txBody>
      </p:sp>
    </p:spTree>
  </p:cSld>
  <p:clrMapOvr>
    <a:masterClrMapping xmlns:a="http://schemas.openxmlformats.org/drawingml/2006/main"/>
  </p:clrMapOvr>
</p:sld>
</file>