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6589f2a6c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486f29dd44920"/>
  </p:sldMasterIdLst>
  <p:sldIdLst>
    <p:sldId xmlns:r="http://schemas.openxmlformats.org/officeDocument/2006/relationships" id="256" r:id="R188e0372315e4bcb"/>
    <p:sldId xmlns:r="http://schemas.openxmlformats.org/officeDocument/2006/relationships" id="257" r:id="Rc553f25d338049e1"/>
    <p:sldId xmlns:r="http://schemas.openxmlformats.org/officeDocument/2006/relationships" id="258" r:id="Rf3dd271cabfa4e99"/>
    <p:sldId xmlns:r="http://schemas.openxmlformats.org/officeDocument/2006/relationships" id="259" r:id="R93d0f460493b4b30"/>
    <p:sldId xmlns:r="http://schemas.openxmlformats.org/officeDocument/2006/relationships" id="260" r:id="R32775a4c233a4894"/>
    <p:sldId xmlns:r="http://schemas.openxmlformats.org/officeDocument/2006/relationships" id="261" r:id="R5539abb4b03c4e3f"/>
    <p:sldId xmlns:r="http://schemas.openxmlformats.org/officeDocument/2006/relationships" id="262" r:id="Re41c630cccd1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486f29dd44920" /><Relationship Type="http://schemas.openxmlformats.org/officeDocument/2006/relationships/slide" Target="/ppt/slides/slide1.xml" Id="R188e0372315e4bcb" /><Relationship Type="http://schemas.openxmlformats.org/officeDocument/2006/relationships/slide" Target="/ppt/slides/slide2.xml" Id="Rc553f25d338049e1" /><Relationship Type="http://schemas.openxmlformats.org/officeDocument/2006/relationships/slide" Target="/ppt/slides/slide3.xml" Id="Rf3dd271cabfa4e99" /><Relationship Type="http://schemas.openxmlformats.org/officeDocument/2006/relationships/slide" Target="/ppt/slides/slide4.xml" Id="R93d0f460493b4b30" /><Relationship Type="http://schemas.openxmlformats.org/officeDocument/2006/relationships/slide" Target="/ppt/slides/slide5.xml" Id="R32775a4c233a4894" /><Relationship Type="http://schemas.openxmlformats.org/officeDocument/2006/relationships/slide" Target="/ppt/slides/slide6.xml" Id="R5539abb4b03c4e3f" /><Relationship Type="http://schemas.openxmlformats.org/officeDocument/2006/relationships/slide" Target="/ppt/slides/slide7.xml" Id="Re41c630cccd1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e533efbd8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fd1d19434e7d" /><Relationship Type="http://schemas.openxmlformats.org/officeDocument/2006/relationships/theme" Target="/ppt/slideMasters/theme/theme1.xml" Id="Rc473654eb209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0fd1d1943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abc2b79eb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35edaab1e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f9dd727c9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7ae750e30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9469c44f6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ef4619bbb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6f42b5633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EARLYBIRD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EARLYBIRD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EARLYBIRD INVEST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EARLYBIRD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EARLYBIRD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EARLYBIRD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−290 443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27 606 075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40 819 959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EARLYBIRD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SKIRI ØYSTEIN ROBERTSEN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EARLYBIRD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Romsdalsvegen 7998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981 005 694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EARLYBIRD INVEST AS</a:t>
            </a:r>
          </a:p>
        </p:txBody>
      </p:sp>
    </p:spTree>
  </p:cSld>
  <p:clrMapOvr>
    <a:masterClrMapping xmlns:a="http://schemas.openxmlformats.org/drawingml/2006/main"/>
  </p:clrMapOvr>
</p:sld>
</file>