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93dd3a5fe46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0cbb87be2419d"/>
  </p:sldMasterIdLst>
  <p:sldIdLst>
    <p:sldId xmlns:r="http://schemas.openxmlformats.org/officeDocument/2006/relationships" id="256" r:id="Rc235555a6d834568"/>
    <p:sldId xmlns:r="http://schemas.openxmlformats.org/officeDocument/2006/relationships" id="257" r:id="Rffcaf1d7fcf547ab"/>
    <p:sldId xmlns:r="http://schemas.openxmlformats.org/officeDocument/2006/relationships" id="258" r:id="Rdcb464f5750f4aeb"/>
    <p:sldId xmlns:r="http://schemas.openxmlformats.org/officeDocument/2006/relationships" id="259" r:id="Reba85fae3cde4d36"/>
    <p:sldId xmlns:r="http://schemas.openxmlformats.org/officeDocument/2006/relationships" id="260" r:id="Re4ac3dbbffdc46bf"/>
    <p:sldId xmlns:r="http://schemas.openxmlformats.org/officeDocument/2006/relationships" id="261" r:id="R4a925f8e7d2749a9"/>
    <p:sldId xmlns:r="http://schemas.openxmlformats.org/officeDocument/2006/relationships" id="262" r:id="R331d26aa18ef4b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0cbb87be2419d" /><Relationship Type="http://schemas.openxmlformats.org/officeDocument/2006/relationships/slide" Target="/ppt/slides/slide1.xml" Id="Rc235555a6d834568" /><Relationship Type="http://schemas.openxmlformats.org/officeDocument/2006/relationships/slide" Target="/ppt/slides/slide2.xml" Id="Rffcaf1d7fcf547ab" /><Relationship Type="http://schemas.openxmlformats.org/officeDocument/2006/relationships/slide" Target="/ppt/slides/slide3.xml" Id="Rdcb464f5750f4aeb" /><Relationship Type="http://schemas.openxmlformats.org/officeDocument/2006/relationships/slide" Target="/ppt/slides/slide4.xml" Id="Reba85fae3cde4d36" /><Relationship Type="http://schemas.openxmlformats.org/officeDocument/2006/relationships/slide" Target="/ppt/slides/slide5.xml" Id="Re4ac3dbbffdc46bf" /><Relationship Type="http://schemas.openxmlformats.org/officeDocument/2006/relationships/slide" Target="/ppt/slides/slide6.xml" Id="R4a925f8e7d2749a9" /><Relationship Type="http://schemas.openxmlformats.org/officeDocument/2006/relationships/slide" Target="/ppt/slides/slide7.xml" Id="R331d26aa18ef4b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5f29c2aac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08cccbb8e4685" /><Relationship Type="http://schemas.openxmlformats.org/officeDocument/2006/relationships/theme" Target="/ppt/slideMasters/theme/theme1.xml" Id="R1b1b7df29b1f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08cccbb8e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d502df68945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15b736009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c3acb4f04f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5be3d0e6347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40a8274a24a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634bd945e43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092e617247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QUAESTUS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QUAESTUS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w. Winther, Odins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00 99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tom@tvacker.no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981 016 092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