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3172c23bd42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725b89fca453f"/>
  </p:sldMasterIdLst>
  <p:sldIdLst>
    <p:sldId xmlns:r="http://schemas.openxmlformats.org/officeDocument/2006/relationships" id="256" r:id="Rff9d0c42d1ff4c51"/>
    <p:sldId xmlns:r="http://schemas.openxmlformats.org/officeDocument/2006/relationships" id="257" r:id="R95355c85eb1742dd"/>
    <p:sldId xmlns:r="http://schemas.openxmlformats.org/officeDocument/2006/relationships" id="258" r:id="R363fdf9ea87a4f71"/>
    <p:sldId xmlns:r="http://schemas.openxmlformats.org/officeDocument/2006/relationships" id="259" r:id="R562ef3f192154188"/>
    <p:sldId xmlns:r="http://schemas.openxmlformats.org/officeDocument/2006/relationships" id="260" r:id="R6ef44a3481544ba1"/>
    <p:sldId xmlns:r="http://schemas.openxmlformats.org/officeDocument/2006/relationships" id="261" r:id="Rca559ab1a3b84c0b"/>
    <p:sldId xmlns:r="http://schemas.openxmlformats.org/officeDocument/2006/relationships" id="262" r:id="Rb8569172b5da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725b89fca453f" /><Relationship Type="http://schemas.openxmlformats.org/officeDocument/2006/relationships/slide" Target="/ppt/slides/slide1.xml" Id="Rff9d0c42d1ff4c51" /><Relationship Type="http://schemas.openxmlformats.org/officeDocument/2006/relationships/slide" Target="/ppt/slides/slide2.xml" Id="R95355c85eb1742dd" /><Relationship Type="http://schemas.openxmlformats.org/officeDocument/2006/relationships/slide" Target="/ppt/slides/slide3.xml" Id="R363fdf9ea87a4f71" /><Relationship Type="http://schemas.openxmlformats.org/officeDocument/2006/relationships/slide" Target="/ppt/slides/slide4.xml" Id="R562ef3f192154188" /><Relationship Type="http://schemas.openxmlformats.org/officeDocument/2006/relationships/slide" Target="/ppt/slides/slide5.xml" Id="R6ef44a3481544ba1" /><Relationship Type="http://schemas.openxmlformats.org/officeDocument/2006/relationships/slide" Target="/ppt/slides/slide6.xml" Id="Rca559ab1a3b84c0b" /><Relationship Type="http://schemas.openxmlformats.org/officeDocument/2006/relationships/slide" Target="/ppt/slides/slide7.xml" Id="Rb8569172b5da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24c053af74b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74cb80ed8476d" /><Relationship Type="http://schemas.openxmlformats.org/officeDocument/2006/relationships/theme" Target="/ppt/slideMasters/theme/theme1.xml" Id="Rd2bc79c2eb3342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74cb80ed8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5c837ccac4f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bd889c1ed46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5c7d1bdb646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4c9d052db41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3b5c48a3c42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239972b574d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f5d6be626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TELEMARK ØKONOMI OG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TELEMARK ØKONOMI OG REKNESKAP AS ble etablert [år] og holder til i Kviteseid.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7 956 047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857 940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2 558 075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NØRSTRUD AS  –  33,7 %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SKOGHEIM GUDRUN  –  33,7 %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KVITESEID BOK OG PAPIR AS  –  32,6 %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Garverivegen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3850 Kviteseid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20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post@rekneskapskontoret.no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981 034 007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