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ed28447bfd4e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69bb7ffb514ae1"/>
  </p:sldMasterIdLst>
  <p:sldIdLst>
    <p:sldId xmlns:r="http://schemas.openxmlformats.org/officeDocument/2006/relationships" id="256" r:id="R49bafbc408c54302"/>
    <p:sldId xmlns:r="http://schemas.openxmlformats.org/officeDocument/2006/relationships" id="257" r:id="Rd9466d4d00424303"/>
    <p:sldId xmlns:r="http://schemas.openxmlformats.org/officeDocument/2006/relationships" id="258" r:id="Rd4073d5141c04884"/>
    <p:sldId xmlns:r="http://schemas.openxmlformats.org/officeDocument/2006/relationships" id="259" r:id="R06980f63c5f94909"/>
    <p:sldId xmlns:r="http://schemas.openxmlformats.org/officeDocument/2006/relationships" id="260" r:id="R60d64746c1c748c6"/>
    <p:sldId xmlns:r="http://schemas.openxmlformats.org/officeDocument/2006/relationships" id="261" r:id="Rafd4154e6bf14507"/>
    <p:sldId xmlns:r="http://schemas.openxmlformats.org/officeDocument/2006/relationships" id="262" r:id="Rc58b5bd4fdcf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9bb7ffb514ae1" /><Relationship Type="http://schemas.openxmlformats.org/officeDocument/2006/relationships/slide" Target="/ppt/slides/slide1.xml" Id="R49bafbc408c54302" /><Relationship Type="http://schemas.openxmlformats.org/officeDocument/2006/relationships/slide" Target="/ppt/slides/slide2.xml" Id="Rd9466d4d00424303" /><Relationship Type="http://schemas.openxmlformats.org/officeDocument/2006/relationships/slide" Target="/ppt/slides/slide3.xml" Id="Rd4073d5141c04884" /><Relationship Type="http://schemas.openxmlformats.org/officeDocument/2006/relationships/slide" Target="/ppt/slides/slide4.xml" Id="R06980f63c5f94909" /><Relationship Type="http://schemas.openxmlformats.org/officeDocument/2006/relationships/slide" Target="/ppt/slides/slide5.xml" Id="R60d64746c1c748c6" /><Relationship Type="http://schemas.openxmlformats.org/officeDocument/2006/relationships/slide" Target="/ppt/slides/slide6.xml" Id="Rafd4154e6bf14507" /><Relationship Type="http://schemas.openxmlformats.org/officeDocument/2006/relationships/slide" Target="/ppt/slides/slide7.xml" Id="Rc58b5bd4fdcf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7ee31b44b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2f445cf8b4d42" /><Relationship Type="http://schemas.openxmlformats.org/officeDocument/2006/relationships/theme" Target="/ppt/slideMasters/theme/theme1.xml" Id="R32dfda3b59ec4a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2f445cf8b4d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c4b53ca2b4e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5408a1787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38d4fe565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259eef32c47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4e5e586134c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274222a1c49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0d4b5d38041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AUTOPLAN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2 542 415 973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95 423 576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65 408 625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323 260 302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1 075 366 888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981 038 223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AUTOPLAN AS</a:t>
            </a:r>
          </a:p>
        </p:txBody>
      </p:sp>
    </p:spTree>
  </p:cSld>
  <p:clrMapOvr>
    <a:masterClrMapping xmlns:a="http://schemas.openxmlformats.org/drawingml/2006/main"/>
  </p:clrMapOvr>
</p:sld>
</file>