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dc964807ee43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c6f61826fe41c5"/>
  </p:sldMasterIdLst>
  <p:sldIdLst>
    <p:sldId xmlns:r="http://schemas.openxmlformats.org/officeDocument/2006/relationships" id="256" r:id="R1c875c2bbc2b4445"/>
    <p:sldId xmlns:r="http://schemas.openxmlformats.org/officeDocument/2006/relationships" id="257" r:id="Rdf9146aab5d941f6"/>
    <p:sldId xmlns:r="http://schemas.openxmlformats.org/officeDocument/2006/relationships" id="258" r:id="R4adbf8656684424f"/>
    <p:sldId xmlns:r="http://schemas.openxmlformats.org/officeDocument/2006/relationships" id="259" r:id="R24859dbd000f4e46"/>
    <p:sldId xmlns:r="http://schemas.openxmlformats.org/officeDocument/2006/relationships" id="260" r:id="Rfb0b835ca72f4334"/>
    <p:sldId xmlns:r="http://schemas.openxmlformats.org/officeDocument/2006/relationships" id="261" r:id="R0138445367cb4f92"/>
    <p:sldId xmlns:r="http://schemas.openxmlformats.org/officeDocument/2006/relationships" id="262" r:id="Rdf1a5850a55c4a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c6f61826fe41c5" /><Relationship Type="http://schemas.openxmlformats.org/officeDocument/2006/relationships/slide" Target="/ppt/slides/slide1.xml" Id="R1c875c2bbc2b4445" /><Relationship Type="http://schemas.openxmlformats.org/officeDocument/2006/relationships/slide" Target="/ppt/slides/slide2.xml" Id="Rdf9146aab5d941f6" /><Relationship Type="http://schemas.openxmlformats.org/officeDocument/2006/relationships/slide" Target="/ppt/slides/slide3.xml" Id="R4adbf8656684424f" /><Relationship Type="http://schemas.openxmlformats.org/officeDocument/2006/relationships/slide" Target="/ppt/slides/slide4.xml" Id="R24859dbd000f4e46" /><Relationship Type="http://schemas.openxmlformats.org/officeDocument/2006/relationships/slide" Target="/ppt/slides/slide5.xml" Id="Rfb0b835ca72f4334" /><Relationship Type="http://schemas.openxmlformats.org/officeDocument/2006/relationships/slide" Target="/ppt/slides/slide6.xml" Id="R0138445367cb4f92" /><Relationship Type="http://schemas.openxmlformats.org/officeDocument/2006/relationships/slide" Target="/ppt/slides/slide7.xml" Id="Rdf1a5850a55c4a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4b2618affe44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2482e2a524b7e" /><Relationship Type="http://schemas.openxmlformats.org/officeDocument/2006/relationships/theme" Target="/ppt/slideMasters/theme/theme1.xml" Id="R41a019c780d94b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b2482e2a524b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cbf70ec6d4e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774310f5048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cbe83edac4d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24ab07d6849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b408f7a344f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af886441541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341938e0d43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CLARION HOTEL OSLO AIRPORT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OSLO AIRPORT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CLARION HOTEL OSLO AIRPORT AS ble etablert [år] og holder til i Gardermoen.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OSLO AIRPORT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OSLO AIRPORT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OSLO AIRPORT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310 673 887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33 731 476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26 240 720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34 162 394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104 381 611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OSLO AIRPORT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CHOICE HOTELS &amp; RESORTS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OSLO AIRPORT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Gaarders veg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2060 Gardermoen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94 94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cl.oslo.airport@choice.no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www.nordicchoicehotels.no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981 048 911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OSLO AIRPORT AS</a:t>
            </a:r>
          </a:p>
        </p:txBody>
      </p:sp>
    </p:spTree>
  </p:cSld>
  <p:clrMapOvr>
    <a:masterClrMapping xmlns:a="http://schemas.openxmlformats.org/drawingml/2006/main"/>
  </p:clrMapOvr>
</p:sld>
</file>