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f1b8fb7edb43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117bf358fc4551"/>
  </p:sldMasterIdLst>
  <p:sldIdLst>
    <p:sldId xmlns:r="http://schemas.openxmlformats.org/officeDocument/2006/relationships" id="256" r:id="Ref0ff6b28b5e4323"/>
    <p:sldId xmlns:r="http://schemas.openxmlformats.org/officeDocument/2006/relationships" id="257" r:id="R6d3c7dfacf4b4278"/>
    <p:sldId xmlns:r="http://schemas.openxmlformats.org/officeDocument/2006/relationships" id="258" r:id="R1a6dbaf4dba24573"/>
    <p:sldId xmlns:r="http://schemas.openxmlformats.org/officeDocument/2006/relationships" id="259" r:id="R05e9abbe2e324507"/>
    <p:sldId xmlns:r="http://schemas.openxmlformats.org/officeDocument/2006/relationships" id="260" r:id="Rafda02c090f24c04"/>
    <p:sldId xmlns:r="http://schemas.openxmlformats.org/officeDocument/2006/relationships" id="261" r:id="R8e62e18a8c134f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17bf358fc4551" /><Relationship Type="http://schemas.openxmlformats.org/officeDocument/2006/relationships/slide" Target="/ppt/slides/slide1.xml" Id="Ref0ff6b28b5e4323" /><Relationship Type="http://schemas.openxmlformats.org/officeDocument/2006/relationships/slide" Target="/ppt/slides/slide2.xml" Id="R6d3c7dfacf4b4278" /><Relationship Type="http://schemas.openxmlformats.org/officeDocument/2006/relationships/slide" Target="/ppt/slides/slide3.xml" Id="R1a6dbaf4dba24573" /><Relationship Type="http://schemas.openxmlformats.org/officeDocument/2006/relationships/slide" Target="/ppt/slides/slide4.xml" Id="R05e9abbe2e324507" /><Relationship Type="http://schemas.openxmlformats.org/officeDocument/2006/relationships/slide" Target="/ppt/slides/slide5.xml" Id="Rafda02c090f24c04" /><Relationship Type="http://schemas.openxmlformats.org/officeDocument/2006/relationships/slide" Target="/ppt/slides/slide6.xml" Id="R8e62e18a8c134f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f247e5b5f4c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cd79cfc434762" /><Relationship Type="http://schemas.openxmlformats.org/officeDocument/2006/relationships/theme" Target="/ppt/slideMasters/theme/theme1.xml" Id="R347a081a49da44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9cd79cfc4347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9ccf98c7441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361e60b714c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3af67d54945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6d656596e4a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e00b0837a4c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85f9ff54e44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MÄRTHAS MINNEFOND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MÄRTHAS MINNEFOND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−768 985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30 397 006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30 397 006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Kongelige Slott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0010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04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mette.tverli@slottet.no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www.kongehuset.no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981 058 763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