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7588f8bf5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de5765b3149a1"/>
  </p:sldMasterIdLst>
  <p:sldIdLst>
    <p:sldId xmlns:r="http://schemas.openxmlformats.org/officeDocument/2006/relationships" id="256" r:id="R21c8785b440a4fb3"/>
    <p:sldId xmlns:r="http://schemas.openxmlformats.org/officeDocument/2006/relationships" id="257" r:id="Rb2953da4bd814482"/>
    <p:sldId xmlns:r="http://schemas.openxmlformats.org/officeDocument/2006/relationships" id="258" r:id="R0ccacee0940d42a9"/>
    <p:sldId xmlns:r="http://schemas.openxmlformats.org/officeDocument/2006/relationships" id="259" r:id="Rd53668ddce184fcc"/>
    <p:sldId xmlns:r="http://schemas.openxmlformats.org/officeDocument/2006/relationships" id="260" r:id="R52124d522c354799"/>
    <p:sldId xmlns:r="http://schemas.openxmlformats.org/officeDocument/2006/relationships" id="261" r:id="R860c5ac0eff24457"/>
    <p:sldId xmlns:r="http://schemas.openxmlformats.org/officeDocument/2006/relationships" id="262" r:id="R1244db1fa328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de5765b3149a1" /><Relationship Type="http://schemas.openxmlformats.org/officeDocument/2006/relationships/slide" Target="/ppt/slides/slide1.xml" Id="R21c8785b440a4fb3" /><Relationship Type="http://schemas.openxmlformats.org/officeDocument/2006/relationships/slide" Target="/ppt/slides/slide2.xml" Id="Rb2953da4bd814482" /><Relationship Type="http://schemas.openxmlformats.org/officeDocument/2006/relationships/slide" Target="/ppt/slides/slide3.xml" Id="R0ccacee0940d42a9" /><Relationship Type="http://schemas.openxmlformats.org/officeDocument/2006/relationships/slide" Target="/ppt/slides/slide4.xml" Id="Rd53668ddce184fcc" /><Relationship Type="http://schemas.openxmlformats.org/officeDocument/2006/relationships/slide" Target="/ppt/slides/slide5.xml" Id="R52124d522c354799" /><Relationship Type="http://schemas.openxmlformats.org/officeDocument/2006/relationships/slide" Target="/ppt/slides/slide6.xml" Id="R860c5ac0eff24457" /><Relationship Type="http://schemas.openxmlformats.org/officeDocument/2006/relationships/slide" Target="/ppt/slides/slide7.xml" Id="R1244db1fa328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3491cf6cd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70cb492149df" /><Relationship Type="http://schemas.openxmlformats.org/officeDocument/2006/relationships/theme" Target="/ppt/slideMasters/theme/theme1.xml" Id="R51aea4900841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370cb4921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f9f50b668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ea31a92a2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02dc1c1d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b15c85689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adc3aea4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8d34252eb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4f5b29ba8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