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c243870e0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6e1efad7346ce"/>
  </p:sldMasterIdLst>
  <p:sldIdLst>
    <p:sldId xmlns:r="http://schemas.openxmlformats.org/officeDocument/2006/relationships" id="256" r:id="R6d6be55eff3e4f51"/>
    <p:sldId xmlns:r="http://schemas.openxmlformats.org/officeDocument/2006/relationships" id="257" r:id="Rab06685e9ffe4643"/>
    <p:sldId xmlns:r="http://schemas.openxmlformats.org/officeDocument/2006/relationships" id="258" r:id="R2d2ff3858b2a47c7"/>
    <p:sldId xmlns:r="http://schemas.openxmlformats.org/officeDocument/2006/relationships" id="259" r:id="Rcb1b73d2c9dd4a84"/>
    <p:sldId xmlns:r="http://schemas.openxmlformats.org/officeDocument/2006/relationships" id="260" r:id="R7537dbc5c4f24a47"/>
    <p:sldId xmlns:r="http://schemas.openxmlformats.org/officeDocument/2006/relationships" id="261" r:id="Ref50a5a422d246d9"/>
    <p:sldId xmlns:r="http://schemas.openxmlformats.org/officeDocument/2006/relationships" id="262" r:id="R2ea1436b7c0d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6e1efad7346ce" /><Relationship Type="http://schemas.openxmlformats.org/officeDocument/2006/relationships/slide" Target="/ppt/slides/slide1.xml" Id="R6d6be55eff3e4f51" /><Relationship Type="http://schemas.openxmlformats.org/officeDocument/2006/relationships/slide" Target="/ppt/slides/slide2.xml" Id="Rab06685e9ffe4643" /><Relationship Type="http://schemas.openxmlformats.org/officeDocument/2006/relationships/slide" Target="/ppt/slides/slide3.xml" Id="R2d2ff3858b2a47c7" /><Relationship Type="http://schemas.openxmlformats.org/officeDocument/2006/relationships/slide" Target="/ppt/slides/slide4.xml" Id="Rcb1b73d2c9dd4a84" /><Relationship Type="http://schemas.openxmlformats.org/officeDocument/2006/relationships/slide" Target="/ppt/slides/slide5.xml" Id="R7537dbc5c4f24a47" /><Relationship Type="http://schemas.openxmlformats.org/officeDocument/2006/relationships/slide" Target="/ppt/slides/slide6.xml" Id="Ref50a5a422d246d9" /><Relationship Type="http://schemas.openxmlformats.org/officeDocument/2006/relationships/slide" Target="/ppt/slides/slide7.xml" Id="R2ea1436b7c0d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731ce4670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9654c0dd45df" /><Relationship Type="http://schemas.openxmlformats.org/officeDocument/2006/relationships/theme" Target="/ppt/slideMasters/theme/theme1.xml" Id="R0bce8c302bd9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d9654c0dd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983939b3e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ba3e4765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ceddf8d62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1ba9c5936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74eb6bb0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43b9d20a1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e886dab2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EMBLEM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 BYGG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12 803 888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2 844 289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22 731 703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 GUNNAR KARL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Brudeholmvegen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44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981 090 802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EMBLEM BYGG AS</a:t>
            </a:r>
          </a:p>
        </p:txBody>
      </p:sp>
    </p:spTree>
  </p:cSld>
  <p:clrMapOvr>
    <a:masterClrMapping xmlns:a="http://schemas.openxmlformats.org/drawingml/2006/main"/>
  </p:clrMapOvr>
</p:sld>
</file>