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5814b2745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799691313497b"/>
  </p:sldMasterIdLst>
  <p:sldIdLst>
    <p:sldId xmlns:r="http://schemas.openxmlformats.org/officeDocument/2006/relationships" id="256" r:id="R23b2866468d6455b"/>
    <p:sldId xmlns:r="http://schemas.openxmlformats.org/officeDocument/2006/relationships" id="257" r:id="R29f1f9e8bcb7465a"/>
    <p:sldId xmlns:r="http://schemas.openxmlformats.org/officeDocument/2006/relationships" id="258" r:id="Rda618637d0a542d4"/>
    <p:sldId xmlns:r="http://schemas.openxmlformats.org/officeDocument/2006/relationships" id="259" r:id="Rf965486117cc440d"/>
    <p:sldId xmlns:r="http://schemas.openxmlformats.org/officeDocument/2006/relationships" id="260" r:id="Rd3beddce0a814f38"/>
    <p:sldId xmlns:r="http://schemas.openxmlformats.org/officeDocument/2006/relationships" id="261" r:id="R6ce0d1c9eeec4b71"/>
    <p:sldId xmlns:r="http://schemas.openxmlformats.org/officeDocument/2006/relationships" id="262" r:id="R65e7abe763e1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799691313497b" /><Relationship Type="http://schemas.openxmlformats.org/officeDocument/2006/relationships/slide" Target="/ppt/slides/slide1.xml" Id="R23b2866468d6455b" /><Relationship Type="http://schemas.openxmlformats.org/officeDocument/2006/relationships/slide" Target="/ppt/slides/slide2.xml" Id="R29f1f9e8bcb7465a" /><Relationship Type="http://schemas.openxmlformats.org/officeDocument/2006/relationships/slide" Target="/ppt/slides/slide3.xml" Id="Rda618637d0a542d4" /><Relationship Type="http://schemas.openxmlformats.org/officeDocument/2006/relationships/slide" Target="/ppt/slides/slide4.xml" Id="Rf965486117cc440d" /><Relationship Type="http://schemas.openxmlformats.org/officeDocument/2006/relationships/slide" Target="/ppt/slides/slide5.xml" Id="Rd3beddce0a814f38" /><Relationship Type="http://schemas.openxmlformats.org/officeDocument/2006/relationships/slide" Target="/ppt/slides/slide6.xml" Id="R6ce0d1c9eeec4b71" /><Relationship Type="http://schemas.openxmlformats.org/officeDocument/2006/relationships/slide" Target="/ppt/slides/slide7.xml" Id="R65e7abe763e1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3ec92e4a9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b8ac2e384ed4" /><Relationship Type="http://schemas.openxmlformats.org/officeDocument/2006/relationships/theme" Target="/ppt/slideMasters/theme/theme1.xml" Id="Rf56b5921a7b3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eb8ac2e38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fd08ba22f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c2f26a86d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7a6aeb188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2db99fe1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366abe99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70874599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d5e66d12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RENMAX SERVICESYSTEM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RENMAX SERVICESYSTEM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12 553 341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KIRUVA SINNATHURI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981 105 958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