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b90f5d45a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9537c0af04e96"/>
  </p:sldMasterIdLst>
  <p:sldIdLst>
    <p:sldId xmlns:r="http://schemas.openxmlformats.org/officeDocument/2006/relationships" id="256" r:id="Rffc8526c022047b4"/>
    <p:sldId xmlns:r="http://schemas.openxmlformats.org/officeDocument/2006/relationships" id="257" r:id="Rb97c36445f394603"/>
    <p:sldId xmlns:r="http://schemas.openxmlformats.org/officeDocument/2006/relationships" id="258" r:id="R1d8cec3491fc4723"/>
    <p:sldId xmlns:r="http://schemas.openxmlformats.org/officeDocument/2006/relationships" id="259" r:id="R80f39c51ff3e42c6"/>
    <p:sldId xmlns:r="http://schemas.openxmlformats.org/officeDocument/2006/relationships" id="260" r:id="R0d042088fd3d40b5"/>
    <p:sldId xmlns:r="http://schemas.openxmlformats.org/officeDocument/2006/relationships" id="261" r:id="R6363fde61fd4400a"/>
    <p:sldId xmlns:r="http://schemas.openxmlformats.org/officeDocument/2006/relationships" id="262" r:id="R7798941e3771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9537c0af04e96" /><Relationship Type="http://schemas.openxmlformats.org/officeDocument/2006/relationships/slide" Target="/ppt/slides/slide1.xml" Id="Rffc8526c022047b4" /><Relationship Type="http://schemas.openxmlformats.org/officeDocument/2006/relationships/slide" Target="/ppt/slides/slide2.xml" Id="Rb97c36445f394603" /><Relationship Type="http://schemas.openxmlformats.org/officeDocument/2006/relationships/slide" Target="/ppt/slides/slide3.xml" Id="R1d8cec3491fc4723" /><Relationship Type="http://schemas.openxmlformats.org/officeDocument/2006/relationships/slide" Target="/ppt/slides/slide4.xml" Id="R80f39c51ff3e42c6" /><Relationship Type="http://schemas.openxmlformats.org/officeDocument/2006/relationships/slide" Target="/ppt/slides/slide5.xml" Id="R0d042088fd3d40b5" /><Relationship Type="http://schemas.openxmlformats.org/officeDocument/2006/relationships/slide" Target="/ppt/slides/slide6.xml" Id="R6363fde61fd4400a" /><Relationship Type="http://schemas.openxmlformats.org/officeDocument/2006/relationships/slide" Target="/ppt/slides/slide7.xml" Id="R7798941e3771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03817245a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d6deb19a94d0b" /><Relationship Type="http://schemas.openxmlformats.org/officeDocument/2006/relationships/theme" Target="/ppt/slideMasters/theme/theme1.xml" Id="R9c32e190503e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d6deb19a94d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c6d5995c6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3d318df63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f612a3561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d94cd6f1d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be8226ced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02b218153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20c99d23842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KOLNES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KOLNES MASKIN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22 589 919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−441 846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9 874 616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Torbergssons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41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981 108 094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KOLNES MASKIN AS</a:t>
            </a:r>
          </a:p>
        </p:txBody>
      </p:sp>
    </p:spTree>
  </p:cSld>
  <p:clrMapOvr>
    <a:masterClrMapping xmlns:a="http://schemas.openxmlformats.org/drawingml/2006/main"/>
  </p:clrMapOvr>
</p:sld>
</file>