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ae8be5e4884d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ebc82558d74be0"/>
  </p:sldMasterIdLst>
  <p:sldIdLst>
    <p:sldId xmlns:r="http://schemas.openxmlformats.org/officeDocument/2006/relationships" id="256" r:id="Rbc7e771f964b45f8"/>
    <p:sldId xmlns:r="http://schemas.openxmlformats.org/officeDocument/2006/relationships" id="257" r:id="R3c47391b2d2549de"/>
    <p:sldId xmlns:r="http://schemas.openxmlformats.org/officeDocument/2006/relationships" id="258" r:id="Rae579e462db34848"/>
    <p:sldId xmlns:r="http://schemas.openxmlformats.org/officeDocument/2006/relationships" id="259" r:id="R0507e5232f13466a"/>
    <p:sldId xmlns:r="http://schemas.openxmlformats.org/officeDocument/2006/relationships" id="260" r:id="R0ab94468c8cf49df"/>
    <p:sldId xmlns:r="http://schemas.openxmlformats.org/officeDocument/2006/relationships" id="261" r:id="Rf5f5453561ac4780"/>
    <p:sldId xmlns:r="http://schemas.openxmlformats.org/officeDocument/2006/relationships" id="262" r:id="Rbbded0fea9ec48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ebc82558d74be0" /><Relationship Type="http://schemas.openxmlformats.org/officeDocument/2006/relationships/slide" Target="/ppt/slides/slide1.xml" Id="Rbc7e771f964b45f8" /><Relationship Type="http://schemas.openxmlformats.org/officeDocument/2006/relationships/slide" Target="/ppt/slides/slide2.xml" Id="R3c47391b2d2549de" /><Relationship Type="http://schemas.openxmlformats.org/officeDocument/2006/relationships/slide" Target="/ppt/slides/slide3.xml" Id="Rae579e462db34848" /><Relationship Type="http://schemas.openxmlformats.org/officeDocument/2006/relationships/slide" Target="/ppt/slides/slide4.xml" Id="R0507e5232f13466a" /><Relationship Type="http://schemas.openxmlformats.org/officeDocument/2006/relationships/slide" Target="/ppt/slides/slide5.xml" Id="R0ab94468c8cf49df" /><Relationship Type="http://schemas.openxmlformats.org/officeDocument/2006/relationships/slide" Target="/ppt/slides/slide6.xml" Id="Rf5f5453561ac4780" /><Relationship Type="http://schemas.openxmlformats.org/officeDocument/2006/relationships/slide" Target="/ppt/slides/slide7.xml" Id="Rbbded0fea9ec48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83ce2c7a8a42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c3a39a0124f8b" /><Relationship Type="http://schemas.openxmlformats.org/officeDocument/2006/relationships/theme" Target="/ppt/slideMasters/theme/theme1.xml" Id="Rfd917d531c3b4c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0c3a39a0124f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bc67c594341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b196aed4045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677f9132046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77326bc6140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a5806f00845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3b5ba16654c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574f6bbe141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KVÆRNØ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KVÆRNØ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KVÆRNØ TRANSPORT AS ble etablert [år] og holder til i Overhalla.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KVÆRNØ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KVÆRNØ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KVÆRNØ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9 114 697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250 621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192 348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2 281 094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4 724 097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KVÆRNØ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KVÆRNØ TERJE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KVÆRNØ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Fløttmanneset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7863 Overhalla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981 110 889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KVÆRNØ TRANSPORT AS</a:t>
            </a:r>
          </a:p>
        </p:txBody>
      </p:sp>
    </p:spTree>
  </p:cSld>
  <p:clrMapOvr>
    <a:masterClrMapping xmlns:a="http://schemas.openxmlformats.org/drawingml/2006/main"/>
  </p:clrMapOvr>
</p:sld>
</file>