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ed6222bea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f1e2a685b4f84"/>
  </p:sldMasterIdLst>
  <p:sldIdLst>
    <p:sldId xmlns:r="http://schemas.openxmlformats.org/officeDocument/2006/relationships" id="256" r:id="R49d077b5a1bb4a96"/>
    <p:sldId xmlns:r="http://schemas.openxmlformats.org/officeDocument/2006/relationships" id="257" r:id="R95dbbc48741f42cd"/>
    <p:sldId xmlns:r="http://schemas.openxmlformats.org/officeDocument/2006/relationships" id="258" r:id="R463aabc8a8ab4d71"/>
    <p:sldId xmlns:r="http://schemas.openxmlformats.org/officeDocument/2006/relationships" id="259" r:id="Raa5070313807429f"/>
    <p:sldId xmlns:r="http://schemas.openxmlformats.org/officeDocument/2006/relationships" id="260" r:id="Rcc5303dee2654b3d"/>
    <p:sldId xmlns:r="http://schemas.openxmlformats.org/officeDocument/2006/relationships" id="261" r:id="Rf68809a91b0b46af"/>
    <p:sldId xmlns:r="http://schemas.openxmlformats.org/officeDocument/2006/relationships" id="262" r:id="Rbaa69a6d9c33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f1e2a685b4f84" /><Relationship Type="http://schemas.openxmlformats.org/officeDocument/2006/relationships/slide" Target="/ppt/slides/slide1.xml" Id="R49d077b5a1bb4a96" /><Relationship Type="http://schemas.openxmlformats.org/officeDocument/2006/relationships/slide" Target="/ppt/slides/slide2.xml" Id="R95dbbc48741f42cd" /><Relationship Type="http://schemas.openxmlformats.org/officeDocument/2006/relationships/slide" Target="/ppt/slides/slide3.xml" Id="R463aabc8a8ab4d71" /><Relationship Type="http://schemas.openxmlformats.org/officeDocument/2006/relationships/slide" Target="/ppt/slides/slide4.xml" Id="Raa5070313807429f" /><Relationship Type="http://schemas.openxmlformats.org/officeDocument/2006/relationships/slide" Target="/ppt/slides/slide5.xml" Id="Rcc5303dee2654b3d" /><Relationship Type="http://schemas.openxmlformats.org/officeDocument/2006/relationships/slide" Target="/ppt/slides/slide6.xml" Id="Rf68809a91b0b46af" /><Relationship Type="http://schemas.openxmlformats.org/officeDocument/2006/relationships/slide" Target="/ppt/slides/slide7.xml" Id="Rbaa69a6d9c33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770127f2d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a1f83cbd436d" /><Relationship Type="http://schemas.openxmlformats.org/officeDocument/2006/relationships/theme" Target="/ppt/slideMasters/theme/theme1.xml" Id="R5cb1c6d4adc5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7a1f83cbd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67fd8f049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20a270d8a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3f190adfe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de967475f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6e60aab0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52311fce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cfb15c71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 MEHLUM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MEHLUM EIENDOM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986 915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11 522 142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CHRISTIAN MEHLUM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12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fmehlum@online.no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