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e5d707555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96734d6b84373"/>
  </p:sldMasterIdLst>
  <p:sldIdLst>
    <p:sldId xmlns:r="http://schemas.openxmlformats.org/officeDocument/2006/relationships" id="256" r:id="R8eac2970d25e429b"/>
    <p:sldId xmlns:r="http://schemas.openxmlformats.org/officeDocument/2006/relationships" id="257" r:id="R4465a4b4b45843c5"/>
    <p:sldId xmlns:r="http://schemas.openxmlformats.org/officeDocument/2006/relationships" id="258" r:id="R8542634e32bc4f62"/>
    <p:sldId xmlns:r="http://schemas.openxmlformats.org/officeDocument/2006/relationships" id="259" r:id="R726f2d9e9c934dec"/>
    <p:sldId xmlns:r="http://schemas.openxmlformats.org/officeDocument/2006/relationships" id="260" r:id="R3011068a04e04764"/>
    <p:sldId xmlns:r="http://schemas.openxmlformats.org/officeDocument/2006/relationships" id="261" r:id="R86590fb98b974643"/>
    <p:sldId xmlns:r="http://schemas.openxmlformats.org/officeDocument/2006/relationships" id="262" r:id="R10d5bdc6214740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96734d6b84373" /><Relationship Type="http://schemas.openxmlformats.org/officeDocument/2006/relationships/slide" Target="/ppt/slides/slide1.xml" Id="R8eac2970d25e429b" /><Relationship Type="http://schemas.openxmlformats.org/officeDocument/2006/relationships/slide" Target="/ppt/slides/slide2.xml" Id="R4465a4b4b45843c5" /><Relationship Type="http://schemas.openxmlformats.org/officeDocument/2006/relationships/slide" Target="/ppt/slides/slide3.xml" Id="R8542634e32bc4f62" /><Relationship Type="http://schemas.openxmlformats.org/officeDocument/2006/relationships/slide" Target="/ppt/slides/slide4.xml" Id="R726f2d9e9c934dec" /><Relationship Type="http://schemas.openxmlformats.org/officeDocument/2006/relationships/slide" Target="/ppt/slides/slide5.xml" Id="R3011068a04e04764" /><Relationship Type="http://schemas.openxmlformats.org/officeDocument/2006/relationships/slide" Target="/ppt/slides/slide6.xml" Id="R86590fb98b974643" /><Relationship Type="http://schemas.openxmlformats.org/officeDocument/2006/relationships/slide" Target="/ppt/slides/slide7.xml" Id="R10d5bdc6214740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80e86303c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3714bdf84ceb" /><Relationship Type="http://schemas.openxmlformats.org/officeDocument/2006/relationships/theme" Target="/ppt/slideMasters/theme/theme1.xml" Id="R76d246877c3f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b3714bdf8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9d6e7ce60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8fa90db95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e4437776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44ea7fa8a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3f49cfa6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f7d7d74c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26b3f9e2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SEILOM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SEILOM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44 254 155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14 739 684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12 058 701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21 809 595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TØNNESEN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TØNNESEN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39 79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