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a56271956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1404710064413"/>
  </p:sldMasterIdLst>
  <p:sldIdLst>
    <p:sldId xmlns:r="http://schemas.openxmlformats.org/officeDocument/2006/relationships" id="256" r:id="R94960b8b8b43452e"/>
    <p:sldId xmlns:r="http://schemas.openxmlformats.org/officeDocument/2006/relationships" id="257" r:id="Rb1b384384cd14efd"/>
    <p:sldId xmlns:r="http://schemas.openxmlformats.org/officeDocument/2006/relationships" id="258" r:id="R795a200c55724342"/>
    <p:sldId xmlns:r="http://schemas.openxmlformats.org/officeDocument/2006/relationships" id="259" r:id="Re62939446ebc4ef2"/>
    <p:sldId xmlns:r="http://schemas.openxmlformats.org/officeDocument/2006/relationships" id="260" r:id="R2bec1c428dd34e3b"/>
    <p:sldId xmlns:r="http://schemas.openxmlformats.org/officeDocument/2006/relationships" id="261" r:id="Rb56ac65a172a43e2"/>
    <p:sldId xmlns:r="http://schemas.openxmlformats.org/officeDocument/2006/relationships" id="262" r:id="R3f8c0d39780f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1404710064413" /><Relationship Type="http://schemas.openxmlformats.org/officeDocument/2006/relationships/slide" Target="/ppt/slides/slide1.xml" Id="R94960b8b8b43452e" /><Relationship Type="http://schemas.openxmlformats.org/officeDocument/2006/relationships/slide" Target="/ppt/slides/slide2.xml" Id="Rb1b384384cd14efd" /><Relationship Type="http://schemas.openxmlformats.org/officeDocument/2006/relationships/slide" Target="/ppt/slides/slide3.xml" Id="R795a200c55724342" /><Relationship Type="http://schemas.openxmlformats.org/officeDocument/2006/relationships/slide" Target="/ppt/slides/slide4.xml" Id="Re62939446ebc4ef2" /><Relationship Type="http://schemas.openxmlformats.org/officeDocument/2006/relationships/slide" Target="/ppt/slides/slide5.xml" Id="R2bec1c428dd34e3b" /><Relationship Type="http://schemas.openxmlformats.org/officeDocument/2006/relationships/slide" Target="/ppt/slides/slide6.xml" Id="Rb56ac65a172a43e2" /><Relationship Type="http://schemas.openxmlformats.org/officeDocument/2006/relationships/slide" Target="/ppt/slides/slide7.xml" Id="R3f8c0d39780f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0bed80527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2256c7bbd411d" /><Relationship Type="http://schemas.openxmlformats.org/officeDocument/2006/relationships/theme" Target="/ppt/slideMasters/theme/theme1.xml" Id="R5e3160eff90f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2256c7bbd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738b24ea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d2262e15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2cfa825b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838c168a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d6d7760e9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9f7523d1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92c2eaf9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SCORPIO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SCORPIO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9 102 827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10 640 373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49 165 429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123 418 310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981 119 622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SCORPIO KAPITAL AS</a:t>
            </a:r>
          </a:p>
        </p:txBody>
      </p:sp>
    </p:spTree>
  </p:cSld>
  <p:clrMapOvr>
    <a:masterClrMapping xmlns:a="http://schemas.openxmlformats.org/drawingml/2006/main"/>
  </p:clrMapOvr>
</p:sld>
</file>