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229d8fec6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999a4bd9c435c"/>
  </p:sldMasterIdLst>
  <p:sldIdLst>
    <p:sldId xmlns:r="http://schemas.openxmlformats.org/officeDocument/2006/relationships" id="256" r:id="Rb9b13a38ba104afa"/>
    <p:sldId xmlns:r="http://schemas.openxmlformats.org/officeDocument/2006/relationships" id="257" r:id="Redf5dd9fcc214469"/>
    <p:sldId xmlns:r="http://schemas.openxmlformats.org/officeDocument/2006/relationships" id="258" r:id="Ra8f85592643d46dd"/>
    <p:sldId xmlns:r="http://schemas.openxmlformats.org/officeDocument/2006/relationships" id="259" r:id="R3fc39c31aa8a4424"/>
    <p:sldId xmlns:r="http://schemas.openxmlformats.org/officeDocument/2006/relationships" id="260" r:id="R4b0961ba643240a3"/>
    <p:sldId xmlns:r="http://schemas.openxmlformats.org/officeDocument/2006/relationships" id="261" r:id="R1dc1112b2df2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999a4bd9c435c" /><Relationship Type="http://schemas.openxmlformats.org/officeDocument/2006/relationships/slide" Target="/ppt/slides/slide1.xml" Id="Rb9b13a38ba104afa" /><Relationship Type="http://schemas.openxmlformats.org/officeDocument/2006/relationships/slide" Target="/ppt/slides/slide2.xml" Id="Redf5dd9fcc214469" /><Relationship Type="http://schemas.openxmlformats.org/officeDocument/2006/relationships/slide" Target="/ppt/slides/slide3.xml" Id="Ra8f85592643d46dd" /><Relationship Type="http://schemas.openxmlformats.org/officeDocument/2006/relationships/slide" Target="/ppt/slides/slide4.xml" Id="R3fc39c31aa8a4424" /><Relationship Type="http://schemas.openxmlformats.org/officeDocument/2006/relationships/slide" Target="/ppt/slides/slide5.xml" Id="R4b0961ba643240a3" /><Relationship Type="http://schemas.openxmlformats.org/officeDocument/2006/relationships/slide" Target="/ppt/slides/slide6.xml" Id="R1dc1112b2df2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5e48160644d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cbc7e26e24d18" /><Relationship Type="http://schemas.openxmlformats.org/officeDocument/2006/relationships/theme" Target="/ppt/slideMasters/theme/theme1.xml" Id="Rf4c9ecba666f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bcbc7e26e2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ef66dcc35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1854c64de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1be89b9da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8ef185730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a5c9feb1f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9d80eba07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LOUISE WESTBYS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STI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14 956 353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Kjell-Erik Akersveen, Niels Høeghs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1465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kjelerak@online.no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981 162 161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