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2f9805778254cd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66109575a1a42d2"/>
  </p:sldMasterIdLst>
  <p:sldIdLst>
    <p:sldId xmlns:r="http://schemas.openxmlformats.org/officeDocument/2006/relationships" id="256" r:id="Rbfc25be312d3479c"/>
    <p:sldId xmlns:r="http://schemas.openxmlformats.org/officeDocument/2006/relationships" id="257" r:id="Rc088746b3a084a6c"/>
    <p:sldId xmlns:r="http://schemas.openxmlformats.org/officeDocument/2006/relationships" id="258" r:id="R512116eb914e4035"/>
    <p:sldId xmlns:r="http://schemas.openxmlformats.org/officeDocument/2006/relationships" id="259" r:id="R702c272bb1444418"/>
    <p:sldId xmlns:r="http://schemas.openxmlformats.org/officeDocument/2006/relationships" id="260" r:id="Rc85236a8b9684fe6"/>
    <p:sldId xmlns:r="http://schemas.openxmlformats.org/officeDocument/2006/relationships" id="261" r:id="R9fc074ef39584119"/>
    <p:sldId xmlns:r="http://schemas.openxmlformats.org/officeDocument/2006/relationships" id="262" r:id="R431e6be3b1de4db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6109575a1a42d2" /><Relationship Type="http://schemas.openxmlformats.org/officeDocument/2006/relationships/slide" Target="/ppt/slides/slide1.xml" Id="Rbfc25be312d3479c" /><Relationship Type="http://schemas.openxmlformats.org/officeDocument/2006/relationships/slide" Target="/ppt/slides/slide2.xml" Id="Rc088746b3a084a6c" /><Relationship Type="http://schemas.openxmlformats.org/officeDocument/2006/relationships/slide" Target="/ppt/slides/slide3.xml" Id="R512116eb914e4035" /><Relationship Type="http://schemas.openxmlformats.org/officeDocument/2006/relationships/slide" Target="/ppt/slides/slide4.xml" Id="R702c272bb1444418" /><Relationship Type="http://schemas.openxmlformats.org/officeDocument/2006/relationships/slide" Target="/ppt/slides/slide5.xml" Id="Rc85236a8b9684fe6" /><Relationship Type="http://schemas.openxmlformats.org/officeDocument/2006/relationships/slide" Target="/ppt/slides/slide6.xml" Id="R9fc074ef39584119" /><Relationship Type="http://schemas.openxmlformats.org/officeDocument/2006/relationships/slide" Target="/ppt/slides/slide7.xml" Id="R431e6be3b1de4db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1984eeb34f480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99d7714c7b4067" /><Relationship Type="http://schemas.openxmlformats.org/officeDocument/2006/relationships/theme" Target="/ppt/slideMasters/theme/theme1.xml" Id="R44c24edfb13445a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a99d7714c7b406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d5b39b060842c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8660c6215c4e1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52ce4f8dcb4f7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7dd238c966434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0763ffd3964a5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c56a88e4cb479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41a531e0a8430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ASKIM BETONGSAGING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ASKIM BETONGSAGING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ASKIM BETONGSAGING AS ble etablert [år] og holder til i Kløfta.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ASKIM BETONGSAGING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ASKIM BETONGSAGING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ASKIM BETONGSAGING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12 645 951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−2 065 809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−2 274 148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909 117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3 805 672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ASKIM BETONGSAGING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PEDERSEN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ASKIM BETONGSAGING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Wergelandsvegen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2040 Kløfta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90 07 72 47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981 167 023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ASKIM BETONGSAGING AS</a:t>
            </a:r>
          </a:p>
        </p:txBody>
      </p:sp>
    </p:spTree>
  </p:cSld>
  <p:clrMapOvr>
    <a:masterClrMapping xmlns:a="http://schemas.openxmlformats.org/drawingml/2006/main"/>
  </p:clrMapOvr>
</p:sld>
</file>