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a59979aff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309e45f8d45b0"/>
  </p:sldMasterIdLst>
  <p:sldIdLst>
    <p:sldId xmlns:r="http://schemas.openxmlformats.org/officeDocument/2006/relationships" id="256" r:id="R2e43aae5b6464107"/>
    <p:sldId xmlns:r="http://schemas.openxmlformats.org/officeDocument/2006/relationships" id="257" r:id="R61e21518e4c4468a"/>
    <p:sldId xmlns:r="http://schemas.openxmlformats.org/officeDocument/2006/relationships" id="258" r:id="R59bab1449c354e9f"/>
    <p:sldId xmlns:r="http://schemas.openxmlformats.org/officeDocument/2006/relationships" id="259" r:id="R9a94a48f770d4c2d"/>
    <p:sldId xmlns:r="http://schemas.openxmlformats.org/officeDocument/2006/relationships" id="260" r:id="Rf0c10183eef44e0f"/>
    <p:sldId xmlns:r="http://schemas.openxmlformats.org/officeDocument/2006/relationships" id="261" r:id="R38721dd7385540ef"/>
    <p:sldId xmlns:r="http://schemas.openxmlformats.org/officeDocument/2006/relationships" id="262" r:id="R1d33ba131368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309e45f8d45b0" /><Relationship Type="http://schemas.openxmlformats.org/officeDocument/2006/relationships/slide" Target="/ppt/slides/slide1.xml" Id="R2e43aae5b6464107" /><Relationship Type="http://schemas.openxmlformats.org/officeDocument/2006/relationships/slide" Target="/ppt/slides/slide2.xml" Id="R61e21518e4c4468a" /><Relationship Type="http://schemas.openxmlformats.org/officeDocument/2006/relationships/slide" Target="/ppt/slides/slide3.xml" Id="R59bab1449c354e9f" /><Relationship Type="http://schemas.openxmlformats.org/officeDocument/2006/relationships/slide" Target="/ppt/slides/slide4.xml" Id="R9a94a48f770d4c2d" /><Relationship Type="http://schemas.openxmlformats.org/officeDocument/2006/relationships/slide" Target="/ppt/slides/slide5.xml" Id="Rf0c10183eef44e0f" /><Relationship Type="http://schemas.openxmlformats.org/officeDocument/2006/relationships/slide" Target="/ppt/slides/slide6.xml" Id="R38721dd7385540ef" /><Relationship Type="http://schemas.openxmlformats.org/officeDocument/2006/relationships/slide" Target="/ppt/slides/slide7.xml" Id="R1d33ba131368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44a0f1cfe41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188291dc749ee" /><Relationship Type="http://schemas.openxmlformats.org/officeDocument/2006/relationships/theme" Target="/ppt/slideMasters/theme/theme1.xml" Id="Rc596c678e6c6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188291dc7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610df81cb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9df070d8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67516a907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6121011c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583e6cd98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03eb99f82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1e6878837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PETUNI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PETUNI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ESPEN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Lammers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90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981 187 814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PETUNI INVEST AS</a:t>
            </a:r>
          </a:p>
        </p:txBody>
      </p:sp>
    </p:spTree>
  </p:cSld>
  <p:clrMapOvr>
    <a:masterClrMapping xmlns:a="http://schemas.openxmlformats.org/drawingml/2006/main"/>
  </p:clrMapOvr>
</p:sld>
</file>