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244275627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0b57769934f57"/>
  </p:sldMasterIdLst>
  <p:sldIdLst>
    <p:sldId xmlns:r="http://schemas.openxmlformats.org/officeDocument/2006/relationships" id="256" r:id="Rba4b148ae3084316"/>
    <p:sldId xmlns:r="http://schemas.openxmlformats.org/officeDocument/2006/relationships" id="257" r:id="R115a479d48074f92"/>
    <p:sldId xmlns:r="http://schemas.openxmlformats.org/officeDocument/2006/relationships" id="258" r:id="R31d9efae242b4eae"/>
    <p:sldId xmlns:r="http://schemas.openxmlformats.org/officeDocument/2006/relationships" id="259" r:id="R513bb9fe8fbc4bc8"/>
    <p:sldId xmlns:r="http://schemas.openxmlformats.org/officeDocument/2006/relationships" id="260" r:id="R4ae799ecb09c44d0"/>
    <p:sldId xmlns:r="http://schemas.openxmlformats.org/officeDocument/2006/relationships" id="261" r:id="Rfff70c83bd9246e3"/>
    <p:sldId xmlns:r="http://schemas.openxmlformats.org/officeDocument/2006/relationships" id="262" r:id="R510d2af744f9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0b57769934f57" /><Relationship Type="http://schemas.openxmlformats.org/officeDocument/2006/relationships/slide" Target="/ppt/slides/slide1.xml" Id="Rba4b148ae3084316" /><Relationship Type="http://schemas.openxmlformats.org/officeDocument/2006/relationships/slide" Target="/ppt/slides/slide2.xml" Id="R115a479d48074f92" /><Relationship Type="http://schemas.openxmlformats.org/officeDocument/2006/relationships/slide" Target="/ppt/slides/slide3.xml" Id="R31d9efae242b4eae" /><Relationship Type="http://schemas.openxmlformats.org/officeDocument/2006/relationships/slide" Target="/ppt/slides/slide4.xml" Id="R513bb9fe8fbc4bc8" /><Relationship Type="http://schemas.openxmlformats.org/officeDocument/2006/relationships/slide" Target="/ppt/slides/slide5.xml" Id="R4ae799ecb09c44d0" /><Relationship Type="http://schemas.openxmlformats.org/officeDocument/2006/relationships/slide" Target="/ppt/slides/slide6.xml" Id="Rfff70c83bd9246e3" /><Relationship Type="http://schemas.openxmlformats.org/officeDocument/2006/relationships/slide" Target="/ppt/slides/slide7.xml" Id="R510d2af744f9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943534dd7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6916f7dd543e7" /><Relationship Type="http://schemas.openxmlformats.org/officeDocument/2006/relationships/theme" Target="/ppt/slideMasters/theme/theme1.xml" Id="R128fdcd7dc43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6916f7dd5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a368da84b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f8185baf146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84f4a56e49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5e21b2c93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ba5e43e19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c57fbc249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92b6e7abc45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 HOLDING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−1 309 530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15 500 323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159 980 446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257 216 908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PEDER BREIVIK  –  64,7 %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OLAV BREIVIK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RAGNHILD BREIVIK  –  17,7 %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Sånervei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lrb@obeiendom.no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 HOLDING AS</a:t>
            </a:r>
          </a:p>
        </p:txBody>
      </p:sp>
    </p:spTree>
  </p:cSld>
  <p:clrMapOvr>
    <a:masterClrMapping xmlns:a="http://schemas.openxmlformats.org/drawingml/2006/main"/>
  </p:clrMapOvr>
</p:sld>
</file>