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228a2deb19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4bed51fb9e4914"/>
  </p:sldMasterIdLst>
  <p:sldIdLst>
    <p:sldId xmlns:r="http://schemas.openxmlformats.org/officeDocument/2006/relationships" id="256" r:id="R541346d8cebd4b3e"/>
    <p:sldId xmlns:r="http://schemas.openxmlformats.org/officeDocument/2006/relationships" id="257" r:id="Rc689a5c0b35a417f"/>
    <p:sldId xmlns:r="http://schemas.openxmlformats.org/officeDocument/2006/relationships" id="258" r:id="Rf11a1537840f472c"/>
    <p:sldId xmlns:r="http://schemas.openxmlformats.org/officeDocument/2006/relationships" id="259" r:id="R1ec3edb605b64ec8"/>
    <p:sldId xmlns:r="http://schemas.openxmlformats.org/officeDocument/2006/relationships" id="260" r:id="Ra78c3ed3df5b421a"/>
    <p:sldId xmlns:r="http://schemas.openxmlformats.org/officeDocument/2006/relationships" id="261" r:id="R6fe89cc222fa47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bed51fb9e4914" /><Relationship Type="http://schemas.openxmlformats.org/officeDocument/2006/relationships/slide" Target="/ppt/slides/slide1.xml" Id="R541346d8cebd4b3e" /><Relationship Type="http://schemas.openxmlformats.org/officeDocument/2006/relationships/slide" Target="/ppt/slides/slide2.xml" Id="Rc689a5c0b35a417f" /><Relationship Type="http://schemas.openxmlformats.org/officeDocument/2006/relationships/slide" Target="/ppt/slides/slide3.xml" Id="Rf11a1537840f472c" /><Relationship Type="http://schemas.openxmlformats.org/officeDocument/2006/relationships/slide" Target="/ppt/slides/slide4.xml" Id="R1ec3edb605b64ec8" /><Relationship Type="http://schemas.openxmlformats.org/officeDocument/2006/relationships/slide" Target="/ppt/slides/slide5.xml" Id="Ra78c3ed3df5b421a" /><Relationship Type="http://schemas.openxmlformats.org/officeDocument/2006/relationships/slide" Target="/ppt/slides/slide6.xml" Id="R6fe89cc222fa47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d2612eb1449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3125844774b07" /><Relationship Type="http://schemas.openxmlformats.org/officeDocument/2006/relationships/theme" Target="/ppt/slideMasters/theme/theme1.xml" Id="R2e5c01d9a8a841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43125844774b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903cad40b4d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c83ef6f3a4b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a7f6e8a4446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eb6343aa84b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7cd06b5c946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9b8b27c7d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STORO BLIKKENSLAGERVERKSTED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Kakkelovnskroken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15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post@blikkenslager.no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www.blikkenslager.no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981 237 293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BLIKKENSLAGERVERKSTED AS</a:t>
            </a:r>
          </a:p>
        </p:txBody>
      </p:sp>
    </p:spTree>
  </p:cSld>
  <p:clrMapOvr>
    <a:masterClrMapping xmlns:a="http://schemas.openxmlformats.org/drawingml/2006/main"/>
  </p:clrMapOvr>
</p:sld>
</file>