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652dd8bde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0d26ed24434f17"/>
  </p:sldMasterIdLst>
  <p:sldIdLst>
    <p:sldId xmlns:r="http://schemas.openxmlformats.org/officeDocument/2006/relationships" id="256" r:id="Rc38c9f9e08ad497f"/>
    <p:sldId xmlns:r="http://schemas.openxmlformats.org/officeDocument/2006/relationships" id="257" r:id="Ra7c1d386237d450e"/>
    <p:sldId xmlns:r="http://schemas.openxmlformats.org/officeDocument/2006/relationships" id="258" r:id="Rd0e474071d5048ae"/>
    <p:sldId xmlns:r="http://schemas.openxmlformats.org/officeDocument/2006/relationships" id="259" r:id="R5b65cbeab98c42dd"/>
    <p:sldId xmlns:r="http://schemas.openxmlformats.org/officeDocument/2006/relationships" id="260" r:id="R3b45b88165ec4adc"/>
    <p:sldId xmlns:r="http://schemas.openxmlformats.org/officeDocument/2006/relationships" id="261" r:id="Rd628ac3a6596447f"/>
    <p:sldId xmlns:r="http://schemas.openxmlformats.org/officeDocument/2006/relationships" id="262" r:id="R49ea310029d24a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d26ed24434f17" /><Relationship Type="http://schemas.openxmlformats.org/officeDocument/2006/relationships/slide" Target="/ppt/slides/slide1.xml" Id="Rc38c9f9e08ad497f" /><Relationship Type="http://schemas.openxmlformats.org/officeDocument/2006/relationships/slide" Target="/ppt/slides/slide2.xml" Id="Ra7c1d386237d450e" /><Relationship Type="http://schemas.openxmlformats.org/officeDocument/2006/relationships/slide" Target="/ppt/slides/slide3.xml" Id="Rd0e474071d5048ae" /><Relationship Type="http://schemas.openxmlformats.org/officeDocument/2006/relationships/slide" Target="/ppt/slides/slide4.xml" Id="R5b65cbeab98c42dd" /><Relationship Type="http://schemas.openxmlformats.org/officeDocument/2006/relationships/slide" Target="/ppt/slides/slide5.xml" Id="R3b45b88165ec4adc" /><Relationship Type="http://schemas.openxmlformats.org/officeDocument/2006/relationships/slide" Target="/ppt/slides/slide6.xml" Id="Rd628ac3a6596447f" /><Relationship Type="http://schemas.openxmlformats.org/officeDocument/2006/relationships/slide" Target="/ppt/slides/slide7.xml" Id="R49ea310029d24a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63995b753d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b0a3dee204cb3" /><Relationship Type="http://schemas.openxmlformats.org/officeDocument/2006/relationships/theme" Target="/ppt/slideMasters/theme/theme1.xml" Id="R4a9deb3a63be47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eb0a3dee204c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4c02398e242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4af68225646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a410e8ed34a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cd547cab44f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d84f8af5d94f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fa38c441a4b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2fe321d3843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STORO BLIKKENSLAGERVERKSTED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STORO BLIKKENSLAGERVERKSTED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94 307 534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16 963 729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13 832 715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11 424 969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45 766 767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STORO BLIKKENSLAGERVERKSTED HOLDING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Kakkelovnskroken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15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post@blikkenslager.no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www.blikkenslager.no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981 237 293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STORO BLIKKENSLAGERVERKSTED AS</a:t>
            </a:r>
          </a:p>
        </p:txBody>
      </p:sp>
    </p:spTree>
  </p:cSld>
  <p:clrMapOvr>
    <a:masterClrMapping xmlns:a="http://schemas.openxmlformats.org/drawingml/2006/main"/>
  </p:clrMapOvr>
</p:sld>
</file>