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b48141d00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6baa6fea24cb4"/>
  </p:sldMasterIdLst>
  <p:sldIdLst>
    <p:sldId xmlns:r="http://schemas.openxmlformats.org/officeDocument/2006/relationships" id="256" r:id="Ra79ef658b866466a"/>
    <p:sldId xmlns:r="http://schemas.openxmlformats.org/officeDocument/2006/relationships" id="257" r:id="Rabf4f97965d5427d"/>
    <p:sldId xmlns:r="http://schemas.openxmlformats.org/officeDocument/2006/relationships" id="258" r:id="R14e9779e908942d9"/>
    <p:sldId xmlns:r="http://schemas.openxmlformats.org/officeDocument/2006/relationships" id="259" r:id="R24a8d8d381494dbe"/>
    <p:sldId xmlns:r="http://schemas.openxmlformats.org/officeDocument/2006/relationships" id="260" r:id="R51c029f5b71c4474"/>
    <p:sldId xmlns:r="http://schemas.openxmlformats.org/officeDocument/2006/relationships" id="261" r:id="Rabca87f3e0e54185"/>
    <p:sldId xmlns:r="http://schemas.openxmlformats.org/officeDocument/2006/relationships" id="262" r:id="R4c1bc1853644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6baa6fea24cb4" /><Relationship Type="http://schemas.openxmlformats.org/officeDocument/2006/relationships/slide" Target="/ppt/slides/slide1.xml" Id="Ra79ef658b866466a" /><Relationship Type="http://schemas.openxmlformats.org/officeDocument/2006/relationships/slide" Target="/ppt/slides/slide2.xml" Id="Rabf4f97965d5427d" /><Relationship Type="http://schemas.openxmlformats.org/officeDocument/2006/relationships/slide" Target="/ppt/slides/slide3.xml" Id="R14e9779e908942d9" /><Relationship Type="http://schemas.openxmlformats.org/officeDocument/2006/relationships/slide" Target="/ppt/slides/slide4.xml" Id="R24a8d8d381494dbe" /><Relationship Type="http://schemas.openxmlformats.org/officeDocument/2006/relationships/slide" Target="/ppt/slides/slide5.xml" Id="R51c029f5b71c4474" /><Relationship Type="http://schemas.openxmlformats.org/officeDocument/2006/relationships/slide" Target="/ppt/slides/slide6.xml" Id="Rabca87f3e0e54185" /><Relationship Type="http://schemas.openxmlformats.org/officeDocument/2006/relationships/slide" Target="/ppt/slides/slide7.xml" Id="R4c1bc1853644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e810b0d9e41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1bb87e60e4a87" /><Relationship Type="http://schemas.openxmlformats.org/officeDocument/2006/relationships/theme" Target="/ppt/slideMasters/theme/theme1.xml" Id="R1febfea1db17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1bb87e60e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bed89b381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4fabed62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47f32bf3c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bcdb79d88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c1327d2db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f656834d2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236a935ad41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ØKONOMI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38 827 381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21 708 696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81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www.odal-okonomi.no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981 241 150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ODAL ØKONOMI AS</a:t>
            </a:r>
          </a:p>
        </p:txBody>
      </p:sp>
    </p:spTree>
  </p:cSld>
  <p:clrMapOvr>
    <a:masterClrMapping xmlns:a="http://schemas.openxmlformats.org/drawingml/2006/main"/>
  </p:clrMapOvr>
</p:sld>
</file>