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d33730b6c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ad1cc216e44d4"/>
  </p:sldMasterIdLst>
  <p:sldIdLst>
    <p:sldId xmlns:r="http://schemas.openxmlformats.org/officeDocument/2006/relationships" id="256" r:id="Rebd9e844dbd44cdd"/>
    <p:sldId xmlns:r="http://schemas.openxmlformats.org/officeDocument/2006/relationships" id="257" r:id="Rb18573a2befd42c5"/>
    <p:sldId xmlns:r="http://schemas.openxmlformats.org/officeDocument/2006/relationships" id="258" r:id="Rac60c0699138488b"/>
    <p:sldId xmlns:r="http://schemas.openxmlformats.org/officeDocument/2006/relationships" id="259" r:id="Rf792e8cf7d6348de"/>
    <p:sldId xmlns:r="http://schemas.openxmlformats.org/officeDocument/2006/relationships" id="260" r:id="Re0716a3cb1854424"/>
    <p:sldId xmlns:r="http://schemas.openxmlformats.org/officeDocument/2006/relationships" id="261" r:id="R08d8438c688b4b1b"/>
    <p:sldId xmlns:r="http://schemas.openxmlformats.org/officeDocument/2006/relationships" id="262" r:id="R43fd6980e153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ad1cc216e44d4" /><Relationship Type="http://schemas.openxmlformats.org/officeDocument/2006/relationships/slide" Target="/ppt/slides/slide1.xml" Id="Rebd9e844dbd44cdd" /><Relationship Type="http://schemas.openxmlformats.org/officeDocument/2006/relationships/slide" Target="/ppt/slides/slide2.xml" Id="Rb18573a2befd42c5" /><Relationship Type="http://schemas.openxmlformats.org/officeDocument/2006/relationships/slide" Target="/ppt/slides/slide3.xml" Id="Rac60c0699138488b" /><Relationship Type="http://schemas.openxmlformats.org/officeDocument/2006/relationships/slide" Target="/ppt/slides/slide4.xml" Id="Rf792e8cf7d6348de" /><Relationship Type="http://schemas.openxmlformats.org/officeDocument/2006/relationships/slide" Target="/ppt/slides/slide5.xml" Id="Re0716a3cb1854424" /><Relationship Type="http://schemas.openxmlformats.org/officeDocument/2006/relationships/slide" Target="/ppt/slides/slide6.xml" Id="R08d8438c688b4b1b" /><Relationship Type="http://schemas.openxmlformats.org/officeDocument/2006/relationships/slide" Target="/ppt/slides/slide7.xml" Id="R43fd6980e153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2bc0cd891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e35769c3847c7" /><Relationship Type="http://schemas.openxmlformats.org/officeDocument/2006/relationships/theme" Target="/ppt/slideMasters/theme/theme1.xml" Id="Rde341d8f1f7b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e35769c38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dea4e5b01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d3fd5ae9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6619d6d29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3c647319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40794f43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18aebe32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ee4cf7ed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