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05a0fe819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8bacc97434c9a"/>
  </p:sldMasterIdLst>
  <p:sldIdLst>
    <p:sldId xmlns:r="http://schemas.openxmlformats.org/officeDocument/2006/relationships" id="256" r:id="R5d26afeb2e534567"/>
    <p:sldId xmlns:r="http://schemas.openxmlformats.org/officeDocument/2006/relationships" id="257" r:id="R82635dcc62494d7d"/>
    <p:sldId xmlns:r="http://schemas.openxmlformats.org/officeDocument/2006/relationships" id="258" r:id="R70c34ef98375416e"/>
    <p:sldId xmlns:r="http://schemas.openxmlformats.org/officeDocument/2006/relationships" id="259" r:id="R8f6d2e12144e4230"/>
    <p:sldId xmlns:r="http://schemas.openxmlformats.org/officeDocument/2006/relationships" id="260" r:id="Rdcf1c8d7231c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8bacc97434c9a" /><Relationship Type="http://schemas.openxmlformats.org/officeDocument/2006/relationships/slide" Target="/ppt/slides/slide1.xml" Id="R5d26afeb2e534567" /><Relationship Type="http://schemas.openxmlformats.org/officeDocument/2006/relationships/slide" Target="/ppt/slides/slide2.xml" Id="R82635dcc62494d7d" /><Relationship Type="http://schemas.openxmlformats.org/officeDocument/2006/relationships/slide" Target="/ppt/slides/slide3.xml" Id="R70c34ef98375416e" /><Relationship Type="http://schemas.openxmlformats.org/officeDocument/2006/relationships/slide" Target="/ppt/slides/slide4.xml" Id="R8f6d2e12144e4230" /><Relationship Type="http://schemas.openxmlformats.org/officeDocument/2006/relationships/slide" Target="/ppt/slides/slide5.xml" Id="Rdcf1c8d7231c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f707e8377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19a61e7a4994" /><Relationship Type="http://schemas.openxmlformats.org/officeDocument/2006/relationships/theme" Target="/ppt/slideMasters/theme/theme1.xml" Id="Ra5070878109f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419a61e7a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50fcc063a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ed8ed5504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1f134980f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9d9bbdab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95c07696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ØVERBY PLAN OG BYGGSERVICE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 PLAN OG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 PLAN OG BYGGSERVICE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 PLAN OG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 PLAN OG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 PLAN OG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Gunhildrudveien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30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981 261 976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 PLAN OG BYGGSERVICE</a:t>
            </a:r>
          </a:p>
        </p:txBody>
      </p:sp>
    </p:spTree>
  </p:cSld>
  <p:clrMapOvr>
    <a:masterClrMapping xmlns:a="http://schemas.openxmlformats.org/drawingml/2006/main"/>
  </p:clrMapOvr>
</p:sld>
</file>