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70ceec04c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68b05deab4d63"/>
  </p:sldMasterIdLst>
  <p:sldIdLst>
    <p:sldId xmlns:r="http://schemas.openxmlformats.org/officeDocument/2006/relationships" id="256" r:id="R6e032362398b4187"/>
    <p:sldId xmlns:r="http://schemas.openxmlformats.org/officeDocument/2006/relationships" id="257" r:id="Rbb718b6ffad948d8"/>
    <p:sldId xmlns:r="http://schemas.openxmlformats.org/officeDocument/2006/relationships" id="258" r:id="Ra81705c4577342ea"/>
    <p:sldId xmlns:r="http://schemas.openxmlformats.org/officeDocument/2006/relationships" id="259" r:id="R9faf2c35085a4ac1"/>
    <p:sldId xmlns:r="http://schemas.openxmlformats.org/officeDocument/2006/relationships" id="260" r:id="Rbb046e11b26e4a72"/>
    <p:sldId xmlns:r="http://schemas.openxmlformats.org/officeDocument/2006/relationships" id="261" r:id="R81d0b74f9c3b4607"/>
    <p:sldId xmlns:r="http://schemas.openxmlformats.org/officeDocument/2006/relationships" id="262" r:id="R1afd703cefa1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68b05deab4d63" /><Relationship Type="http://schemas.openxmlformats.org/officeDocument/2006/relationships/slide" Target="/ppt/slides/slide1.xml" Id="R6e032362398b4187" /><Relationship Type="http://schemas.openxmlformats.org/officeDocument/2006/relationships/slide" Target="/ppt/slides/slide2.xml" Id="Rbb718b6ffad948d8" /><Relationship Type="http://schemas.openxmlformats.org/officeDocument/2006/relationships/slide" Target="/ppt/slides/slide3.xml" Id="Ra81705c4577342ea" /><Relationship Type="http://schemas.openxmlformats.org/officeDocument/2006/relationships/slide" Target="/ppt/slides/slide4.xml" Id="R9faf2c35085a4ac1" /><Relationship Type="http://schemas.openxmlformats.org/officeDocument/2006/relationships/slide" Target="/ppt/slides/slide5.xml" Id="Rbb046e11b26e4a72" /><Relationship Type="http://schemas.openxmlformats.org/officeDocument/2006/relationships/slide" Target="/ppt/slides/slide6.xml" Id="R81d0b74f9c3b4607" /><Relationship Type="http://schemas.openxmlformats.org/officeDocument/2006/relationships/slide" Target="/ppt/slides/slide7.xml" Id="R1afd703cefa1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e5a3afd12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ceb6075a944fe" /><Relationship Type="http://schemas.openxmlformats.org/officeDocument/2006/relationships/theme" Target="/ppt/slideMasters/theme/theme1.xml" Id="Rfb3242f20bdf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ceb6075a9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3d5912270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a1b8b0dfa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0433b7be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8bfe59c5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8b963335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90beec0d7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937979f4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